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E1D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481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74291" y="717804"/>
            <a:ext cx="0" cy="721360"/>
          </a:xfrm>
          <a:custGeom>
            <a:avLst/>
            <a:gdLst/>
            <a:ahLst/>
            <a:cxnLst/>
            <a:rect l="l" t="t" r="r" b="b"/>
            <a:pathLst>
              <a:path w="0" h="721360">
                <a:moveTo>
                  <a:pt x="0" y="0"/>
                </a:moveTo>
                <a:lnTo>
                  <a:pt x="0" y="720851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4954" y="2215232"/>
            <a:ext cx="390849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36" y="2949570"/>
            <a:ext cx="8757927" cy="4136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E1D1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jnaskola.mod.gov.rs/" TargetMode="External"/><Relationship Id="rId3" Type="http://schemas.openxmlformats.org/officeDocument/2006/relationships/hyperlink" Target="mailto:ssvs@mod.gov.rs" TargetMode="External"/><Relationship Id="rId4" Type="http://schemas.openxmlformats.org/officeDocument/2006/relationships/image" Target="../media/image42.jpg"/><Relationship Id="rId5" Type="http://schemas.openxmlformats.org/officeDocument/2006/relationships/notesSlide" Target="../notesSlides/notesSlide11.xml"/><Relationship Id="rId6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notesSlide" Target="../notesSlides/notesSlide4.xml"/><Relationship Id="rId7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jpg"/><Relationship Id="rId13" Type="http://schemas.openxmlformats.org/officeDocument/2006/relationships/notesSlide" Target="../notesSlides/notesSlide5.xml"/><Relationship Id="rId1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notesSlide" Target="../notesSlides/notesSlide8.xml"/><Relationship Id="rId7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notesSlide" Target="../notesSlides/notesSlide9.xml"/><Relationship Id="rId8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606551"/>
            <a:ext cx="1039367" cy="12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50419" y="1352052"/>
            <a:ext cx="7159625" cy="1920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335" marR="5101590">
              <a:lnSpc>
                <a:spcPct val="10000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ЕР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-11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1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160">
                <a:solidFill>
                  <a:srgbClr val="FFBF00"/>
                </a:solidFill>
                <a:latin typeface="Times New Roman"/>
                <a:cs typeface="Times New Roman"/>
              </a:rPr>
              <a:t>С</a:t>
            </a:r>
            <a:r>
              <a:rPr dirty="0" sz="3200" spc="160">
                <a:solidFill>
                  <a:srgbClr val="FFBF00"/>
                </a:solidFill>
                <a:latin typeface="Times New Roman"/>
                <a:cs typeface="Times New Roman"/>
              </a:rPr>
              <a:t>Р</a:t>
            </a:r>
            <a:r>
              <a:rPr dirty="0" sz="3200" spc="185">
                <a:solidFill>
                  <a:srgbClr val="FFBF00"/>
                </a:solidFill>
                <a:latin typeface="Times New Roman"/>
                <a:cs typeface="Times New Roman"/>
              </a:rPr>
              <a:t>Е</a:t>
            </a:r>
            <a:r>
              <a:rPr dirty="0" sz="3200" spc="5">
                <a:solidFill>
                  <a:srgbClr val="FFBF00"/>
                </a:solidFill>
                <a:latin typeface="Times New Roman"/>
                <a:cs typeface="Times New Roman"/>
              </a:rPr>
              <a:t>Д</a:t>
            </a:r>
            <a:r>
              <a:rPr dirty="0" sz="3200" spc="385">
                <a:solidFill>
                  <a:srgbClr val="FFBF00"/>
                </a:solidFill>
                <a:latin typeface="Times New Roman"/>
                <a:cs typeface="Times New Roman"/>
              </a:rPr>
              <a:t>Њ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-1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dirty="0" sz="3200" spc="160">
                <a:solidFill>
                  <a:srgbClr val="FFBF00"/>
                </a:solidFill>
                <a:latin typeface="Times New Roman"/>
                <a:cs typeface="Times New Roman"/>
              </a:rPr>
              <a:t>С</a:t>
            </a:r>
            <a:r>
              <a:rPr dirty="0" sz="3200" spc="155">
                <a:solidFill>
                  <a:srgbClr val="FFBF00"/>
                </a:solidFill>
                <a:latin typeface="Times New Roman"/>
                <a:cs typeface="Times New Roman"/>
              </a:rPr>
              <a:t>Т</a:t>
            </a:r>
            <a:r>
              <a:rPr dirty="0" sz="3200" spc="95">
                <a:solidFill>
                  <a:srgbClr val="FFBF00"/>
                </a:solidFill>
                <a:latin typeface="Times New Roman"/>
                <a:cs typeface="Times New Roman"/>
              </a:rPr>
              <a:t>Р</a:t>
            </a:r>
            <a:r>
              <a:rPr dirty="0" sz="3200" spc="55">
                <a:solidFill>
                  <a:srgbClr val="FFBF00"/>
                </a:solidFill>
                <a:latin typeface="Times New Roman"/>
                <a:cs typeface="Times New Roman"/>
              </a:rPr>
              <a:t>У</a:t>
            </a:r>
            <a:r>
              <a:rPr dirty="0" sz="3200" spc="260">
                <a:solidFill>
                  <a:srgbClr val="FFBF00"/>
                </a:solidFill>
                <a:latin typeface="Times New Roman"/>
                <a:cs typeface="Times New Roman"/>
              </a:rPr>
              <a:t>Ч</a:t>
            </a:r>
            <a:r>
              <a:rPr dirty="0" sz="3200" spc="165">
                <a:solidFill>
                  <a:srgbClr val="FFBF00"/>
                </a:solidFill>
                <a:latin typeface="Times New Roman"/>
                <a:cs typeface="Times New Roman"/>
              </a:rPr>
              <a:t>Н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-4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BF00"/>
                </a:solidFill>
                <a:latin typeface="Times New Roman"/>
                <a:cs typeface="Times New Roman"/>
              </a:rPr>
              <a:t>В</a:t>
            </a:r>
            <a:r>
              <a:rPr dirty="0" sz="3200" spc="165">
                <a:solidFill>
                  <a:srgbClr val="FFBF00"/>
                </a:solidFill>
                <a:latin typeface="Times New Roman"/>
                <a:cs typeface="Times New Roman"/>
              </a:rPr>
              <a:t>О</a:t>
            </a:r>
            <a:r>
              <a:rPr dirty="0" sz="3200" spc="345">
                <a:solidFill>
                  <a:srgbClr val="FFBF00"/>
                </a:solidFill>
                <a:latin typeface="Times New Roman"/>
                <a:cs typeface="Times New Roman"/>
              </a:rPr>
              <a:t>Ј</a:t>
            </a:r>
            <a:r>
              <a:rPr dirty="0" sz="3200" spc="165">
                <a:solidFill>
                  <a:srgbClr val="FFBF00"/>
                </a:solidFill>
                <a:latin typeface="Times New Roman"/>
                <a:cs typeface="Times New Roman"/>
              </a:rPr>
              <a:t>Н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-4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dirty="0" sz="3200" spc="260">
                <a:solidFill>
                  <a:srgbClr val="FFBF00"/>
                </a:solidFill>
                <a:latin typeface="Times New Roman"/>
                <a:cs typeface="Times New Roman"/>
              </a:rPr>
              <a:t>Ш</a:t>
            </a:r>
            <a:r>
              <a:rPr dirty="0" sz="3200" spc="85">
                <a:solidFill>
                  <a:srgbClr val="FFBF00"/>
                </a:solidFill>
                <a:latin typeface="Times New Roman"/>
                <a:cs typeface="Times New Roman"/>
              </a:rPr>
              <a:t>К</a:t>
            </a:r>
            <a:r>
              <a:rPr dirty="0" sz="3200" spc="5">
                <a:solidFill>
                  <a:srgbClr val="FFBF00"/>
                </a:solidFill>
                <a:latin typeface="Times New Roman"/>
                <a:cs typeface="Times New Roman"/>
              </a:rPr>
              <a:t>О</a:t>
            </a:r>
            <a:r>
              <a:rPr dirty="0" sz="3200" spc="225">
                <a:solidFill>
                  <a:srgbClr val="FFBF00"/>
                </a:solidFill>
                <a:latin typeface="Times New Roman"/>
                <a:cs typeface="Times New Roman"/>
              </a:rPr>
              <a:t>Л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175">
                <a:solidFill>
                  <a:srgbClr val="FFBF00"/>
                </a:solidFill>
                <a:latin typeface="Times New Roman"/>
                <a:cs typeface="Times New Roman"/>
              </a:rPr>
              <a:t>„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13</a:t>
            </a:r>
            <a:r>
              <a:rPr dirty="0" sz="3200" spc="30">
                <a:solidFill>
                  <a:srgbClr val="FFBF00"/>
                </a:solidFill>
                <a:latin typeface="Times New Roman"/>
                <a:cs typeface="Times New Roman"/>
              </a:rPr>
              <a:t>0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0</a:t>
            </a:r>
            <a:r>
              <a:rPr dirty="0" sz="3200" spc="-65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dirty="0" sz="3200" spc="25">
                <a:solidFill>
                  <a:srgbClr val="FFBF00"/>
                </a:solidFill>
                <a:latin typeface="Times New Roman"/>
                <a:cs typeface="Times New Roman"/>
              </a:rPr>
              <a:t>К</a:t>
            </a:r>
            <a:r>
              <a:rPr dirty="0" sz="3200" spc="-270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165">
                <a:solidFill>
                  <a:srgbClr val="FFBF00"/>
                </a:solidFill>
                <a:latin typeface="Times New Roman"/>
                <a:cs typeface="Times New Roman"/>
              </a:rPr>
              <a:t>П</a:t>
            </a:r>
            <a:r>
              <a:rPr dirty="0" sz="3200">
                <a:solidFill>
                  <a:srgbClr val="FFBF00"/>
                </a:solidFill>
                <a:latin typeface="Times New Roman"/>
                <a:cs typeface="Times New Roman"/>
              </a:rPr>
              <a:t>Л</a:t>
            </a:r>
            <a:r>
              <a:rPr dirty="0" sz="3200" spc="-175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-130">
                <a:solidFill>
                  <a:srgbClr val="FFBF00"/>
                </a:solidFill>
                <a:latin typeface="Times New Roman"/>
                <a:cs typeface="Times New Roman"/>
              </a:rPr>
              <a:t>Р</a:t>
            </a:r>
            <a:r>
              <a:rPr dirty="0" sz="3200" spc="-175">
                <a:solidFill>
                  <a:srgbClr val="FFBF00"/>
                </a:solidFill>
                <a:latin typeface="Times New Roman"/>
                <a:cs typeface="Times New Roman"/>
              </a:rPr>
              <a:t>А</a:t>
            </a:r>
            <a:r>
              <a:rPr dirty="0" sz="3200" spc="170">
                <a:solidFill>
                  <a:srgbClr val="FFBF00"/>
                </a:solidFill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727" y="5722360"/>
            <a:ext cx="489204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20875" algn="l"/>
                <a:tab pos="2429510" algn="l"/>
                <a:tab pos="3218815" algn="l"/>
              </a:tabLst>
            </a:pPr>
            <a:r>
              <a:rPr dirty="0" sz="3200" spc="385">
                <a:solidFill>
                  <a:srgbClr val="D8D8D8"/>
                </a:solidFill>
                <a:latin typeface="Times New Roman"/>
                <a:cs typeface="Times New Roman"/>
              </a:rPr>
              <a:t>„</a:t>
            </a:r>
            <a:r>
              <a:rPr dirty="0" sz="3200" spc="840">
                <a:solidFill>
                  <a:srgbClr val="D8D8D8"/>
                </a:solidFill>
                <a:latin typeface="Times New Roman"/>
                <a:cs typeface="Times New Roman"/>
              </a:rPr>
              <a:t>Д</a:t>
            </a:r>
            <a:r>
              <a:rPr dirty="0" sz="3200" spc="380">
                <a:solidFill>
                  <a:srgbClr val="D8D8D8"/>
                </a:solidFill>
                <a:latin typeface="Times New Roman"/>
                <a:cs typeface="Times New Roman"/>
              </a:rPr>
              <a:t>Е</a:t>
            </a:r>
            <a:r>
              <a:rPr dirty="0" sz="3200" spc="540">
                <a:solidFill>
                  <a:srgbClr val="D8D8D8"/>
                </a:solidFill>
                <a:latin typeface="Times New Roman"/>
                <a:cs typeface="Times New Roman"/>
              </a:rPr>
              <a:t>Л</a:t>
            </a:r>
            <a:r>
              <a:rPr dirty="0" sz="3200" spc="425">
                <a:solidFill>
                  <a:srgbClr val="D8D8D8"/>
                </a:solidFill>
                <a:latin typeface="Times New Roman"/>
                <a:cs typeface="Times New Roman"/>
              </a:rPr>
              <a:t>А</a:t>
            </a:r>
            <a:r>
              <a:rPr dirty="0" sz="3200" spc="280">
                <a:solidFill>
                  <a:srgbClr val="D8D8D8"/>
                </a:solidFill>
                <a:latin typeface="Times New Roman"/>
                <a:cs typeface="Times New Roman"/>
              </a:rPr>
              <a:t>,</a:t>
            </a:r>
            <a:r>
              <a:rPr dirty="0" sz="3200">
                <a:solidFill>
                  <a:srgbClr val="D8D8D8"/>
                </a:solidFill>
                <a:latin typeface="Times New Roman"/>
                <a:cs typeface="Times New Roman"/>
              </a:rPr>
              <a:t>	</a:t>
            </a:r>
            <a:r>
              <a:rPr dirty="0" sz="3200" spc="415">
                <a:solidFill>
                  <a:srgbClr val="D8D8D8"/>
                </a:solidFill>
                <a:latin typeface="Times New Roman"/>
                <a:cs typeface="Times New Roman"/>
              </a:rPr>
              <a:t>А</a:t>
            </a:r>
            <a:r>
              <a:rPr dirty="0" sz="3200">
                <a:solidFill>
                  <a:srgbClr val="D8D8D8"/>
                </a:solidFill>
                <a:latin typeface="Times New Roman"/>
                <a:cs typeface="Times New Roman"/>
              </a:rPr>
              <a:t>	</a:t>
            </a:r>
            <a:r>
              <a:rPr dirty="0" sz="3200" spc="275">
                <a:solidFill>
                  <a:srgbClr val="D8D8D8"/>
                </a:solidFill>
                <a:latin typeface="Times New Roman"/>
                <a:cs typeface="Times New Roman"/>
              </a:rPr>
              <a:t>Н</a:t>
            </a:r>
            <a:r>
              <a:rPr dirty="0" sz="3200" spc="409">
                <a:solidFill>
                  <a:srgbClr val="D8D8D8"/>
                </a:solidFill>
                <a:latin typeface="Times New Roman"/>
                <a:cs typeface="Times New Roman"/>
              </a:rPr>
              <a:t>Е</a:t>
            </a:r>
            <a:r>
              <a:rPr dirty="0" sz="3200">
                <a:solidFill>
                  <a:srgbClr val="D8D8D8"/>
                </a:solidFill>
                <a:latin typeface="Times New Roman"/>
                <a:cs typeface="Times New Roman"/>
              </a:rPr>
              <a:t>	</a:t>
            </a:r>
            <a:r>
              <a:rPr dirty="0" sz="3200" spc="445">
                <a:solidFill>
                  <a:srgbClr val="D8D8D8"/>
                </a:solidFill>
                <a:latin typeface="Times New Roman"/>
                <a:cs typeface="Times New Roman"/>
              </a:rPr>
              <a:t>Р</a:t>
            </a:r>
            <a:r>
              <a:rPr dirty="0" sz="3200" spc="409">
                <a:solidFill>
                  <a:srgbClr val="D8D8D8"/>
                </a:solidFill>
                <a:latin typeface="Times New Roman"/>
                <a:cs typeface="Times New Roman"/>
              </a:rPr>
              <a:t>Е</a:t>
            </a:r>
            <a:r>
              <a:rPr dirty="0" sz="3200" spc="509">
                <a:solidFill>
                  <a:srgbClr val="D8D8D8"/>
                </a:solidFill>
                <a:latin typeface="Times New Roman"/>
                <a:cs typeface="Times New Roman"/>
              </a:rPr>
              <a:t>Ч</a:t>
            </a:r>
            <a:r>
              <a:rPr dirty="0" sz="3200" spc="655">
                <a:solidFill>
                  <a:srgbClr val="D8D8D8"/>
                </a:solidFill>
                <a:latin typeface="Times New Roman"/>
                <a:cs typeface="Times New Roman"/>
              </a:rPr>
              <a:t>И</a:t>
            </a:r>
            <a:r>
              <a:rPr dirty="0" sz="3200" spc="-55">
                <a:solidFill>
                  <a:srgbClr val="D8D8D8"/>
                </a:solidFill>
                <a:latin typeface="Times New Roman"/>
                <a:cs typeface="Times New Roman"/>
              </a:rPr>
              <a:t>!</a:t>
            </a:r>
            <a:r>
              <a:rPr dirty="0" sz="3200" spc="425">
                <a:solidFill>
                  <a:srgbClr val="D8D8D8"/>
                </a:solidFill>
                <a:latin typeface="Times New Roman"/>
                <a:cs typeface="Times New Roman"/>
              </a:rPr>
              <a:t>“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7284" y="3270503"/>
            <a:ext cx="1705355" cy="2223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 marR="5725795">
              <a:lnSpc>
                <a:spcPct val="10000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560"/>
              </a:lnSpc>
              <a:tabLst>
                <a:tab pos="5527040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baseline="8101" sz="3600" spc="15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-33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-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209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42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201667"/>
            <a:ext cx="9144000" cy="2845435"/>
          </a:xfrm>
          <a:custGeom>
            <a:avLst/>
            <a:gdLst/>
            <a:ahLst/>
            <a:cxnLst/>
            <a:rect l="l" t="t" r="r" b="b"/>
            <a:pathLst>
              <a:path w="9144000" h="2845434">
                <a:moveTo>
                  <a:pt x="0" y="0"/>
                </a:moveTo>
                <a:lnTo>
                  <a:pt x="9144000" y="0"/>
                </a:lnTo>
                <a:lnTo>
                  <a:pt x="9144000" y="2845308"/>
                </a:lnTo>
                <a:lnTo>
                  <a:pt x="0" y="2845308"/>
                </a:lnTo>
                <a:lnTo>
                  <a:pt x="0" y="0"/>
                </a:lnTo>
                <a:close/>
              </a:path>
            </a:pathLst>
          </a:custGeom>
          <a:solidFill>
            <a:srgbClr val="BADD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879" y="4282026"/>
            <a:ext cx="8985250" cy="252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80670" marR="5080" indent="-268605">
              <a:lnSpc>
                <a:spcPct val="100000"/>
              </a:lnSpc>
            </a:pPr>
            <a:r>
              <a:rPr dirty="0" sz="2400" spc="-300">
                <a:latin typeface="Times New Roman"/>
                <a:cs typeface="Times New Roman"/>
              </a:rPr>
              <a:t></a:t>
            </a:r>
            <a:r>
              <a:rPr dirty="0" sz="2400" spc="-5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ши   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45">
                <a:latin typeface="Times New Roman"/>
                <a:cs typeface="Times New Roman"/>
              </a:rPr>
              <a:t>у</a:t>
            </a:r>
            <a:r>
              <a:rPr dirty="0" sz="2400" spc="-20">
                <a:latin typeface="Times New Roman"/>
                <a:cs typeface="Times New Roman"/>
              </a:rPr>
              <a:t>ч</a:t>
            </a:r>
            <a:r>
              <a:rPr dirty="0" sz="2400" spc="-50">
                <a:latin typeface="Times New Roman"/>
                <a:cs typeface="Times New Roman"/>
              </a:rPr>
              <a:t>е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10">
                <a:latin typeface="Times New Roman"/>
                <a:cs typeface="Times New Roman"/>
              </a:rPr>
              <a:t>ц</a:t>
            </a:r>
            <a:r>
              <a:rPr dirty="0" sz="2400">
                <a:latin typeface="Times New Roman"/>
                <a:cs typeface="Times New Roman"/>
              </a:rPr>
              <a:t>и   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с</a:t>
            </a:r>
            <a:r>
              <a:rPr dirty="0" sz="2400">
                <a:latin typeface="Times New Roman"/>
                <a:cs typeface="Times New Roman"/>
              </a:rPr>
              <a:t>у   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0">
                <a:latin typeface="Times New Roman"/>
                <a:cs typeface="Times New Roman"/>
              </a:rPr>
              <a:t>з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ли   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 spc="-5">
                <a:latin typeface="Times New Roman"/>
                <a:cs typeface="Times New Roman"/>
              </a:rPr>
              <a:t>в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ш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з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а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10">
                <a:latin typeface="Times New Roman"/>
                <a:cs typeface="Times New Roman"/>
              </a:rPr>
              <a:t>њ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15">
                <a:latin typeface="Times New Roman"/>
                <a:cs typeface="Times New Roman"/>
              </a:rPr>
              <a:t>п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р</a:t>
            </a:r>
            <a:r>
              <a:rPr dirty="0" sz="2400" spc="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30">
                <a:latin typeface="Times New Roman"/>
                <a:cs typeface="Times New Roman"/>
              </a:rPr>
              <a:t>к</a:t>
            </a:r>
            <a:r>
              <a:rPr dirty="0" sz="2400" spc="35">
                <a:latin typeface="Times New Roman"/>
                <a:cs typeface="Times New Roman"/>
              </a:rPr>
              <a:t>и</a:t>
            </a:r>
            <a:r>
              <a:rPr dirty="0" sz="2400" spc="-20">
                <a:latin typeface="Times New Roman"/>
                <a:cs typeface="Times New Roman"/>
              </a:rPr>
              <a:t>м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а</a:t>
            </a:r>
            <a:r>
              <a:rPr dirty="0" sz="2400" spc="-5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ч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5">
                <a:latin typeface="Times New Roman"/>
                <a:cs typeface="Times New Roman"/>
              </a:rPr>
              <a:t>њ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30">
                <a:latin typeface="Times New Roman"/>
                <a:cs typeface="Times New Roman"/>
              </a:rPr>
              <a:t>в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у 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30">
                <a:latin typeface="Times New Roman"/>
                <a:cs typeface="Times New Roman"/>
              </a:rPr>
              <a:t>ј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-75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д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20">
                <a:latin typeface="Times New Roman"/>
                <a:cs typeface="Times New Roman"/>
              </a:rPr>
              <a:t>ж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 spc="-5">
                <a:latin typeface="Times New Roman"/>
                <a:cs typeface="Times New Roman"/>
              </a:rPr>
              <a:t>в</a:t>
            </a:r>
            <a:r>
              <a:rPr dirty="0" sz="2400" spc="10">
                <a:latin typeface="Times New Roman"/>
                <a:cs typeface="Times New Roman"/>
              </a:rPr>
              <a:t>ни</a:t>
            </a:r>
            <a:r>
              <a:rPr dirty="0" sz="2400" spc="-2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4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п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30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20">
                <a:latin typeface="Times New Roman"/>
                <a:cs typeface="Times New Roman"/>
              </a:rPr>
              <a:t>т</a:t>
            </a:r>
            <a:r>
              <a:rPr dirty="0" sz="2400" spc="15">
                <a:latin typeface="Times New Roman"/>
                <a:cs typeface="Times New Roman"/>
              </a:rPr>
              <a:t>в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С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15">
                <a:latin typeface="Times New Roman"/>
                <a:cs typeface="Times New Roman"/>
              </a:rPr>
              <a:t>б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з</a:t>
            </a:r>
            <a:r>
              <a:rPr dirty="0" sz="2400" spc="-75">
                <a:latin typeface="Times New Roman"/>
                <a:cs typeface="Times New Roman"/>
              </a:rPr>
              <a:t>а</a:t>
            </a:r>
            <a:r>
              <a:rPr dirty="0" sz="2400" spc="10">
                <a:latin typeface="Times New Roman"/>
                <a:cs typeface="Times New Roman"/>
              </a:rPr>
              <a:t>п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 spc="-45">
                <a:latin typeface="Times New Roman"/>
                <a:cs typeface="Times New Roman"/>
              </a:rPr>
              <a:t>ж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60">
                <a:latin typeface="Times New Roman"/>
                <a:cs typeface="Times New Roman"/>
              </a:rPr>
              <a:t>з</a:t>
            </a:r>
            <a:r>
              <a:rPr dirty="0" sz="2400" spc="-75">
                <a:latin typeface="Times New Roman"/>
                <a:cs typeface="Times New Roman"/>
              </a:rPr>
              <a:t>у</a:t>
            </a:r>
            <a:r>
              <a:rPr dirty="0" sz="2400">
                <a:latin typeface="Times New Roman"/>
                <a:cs typeface="Times New Roman"/>
              </a:rPr>
              <a:t>л</a:t>
            </a:r>
            <a:r>
              <a:rPr dirty="0" sz="2400" spc="5">
                <a:latin typeface="Times New Roman"/>
                <a:cs typeface="Times New Roman"/>
              </a:rPr>
              <a:t>т</a:t>
            </a:r>
            <a:r>
              <a:rPr dirty="0" sz="2400" spc="-75">
                <a:latin typeface="Times New Roman"/>
                <a:cs typeface="Times New Roman"/>
              </a:rPr>
              <a:t>а</a:t>
            </a:r>
            <a:r>
              <a:rPr dirty="0" sz="2400" spc="5">
                <a:latin typeface="Times New Roman"/>
                <a:cs typeface="Times New Roman"/>
              </a:rPr>
              <a:t>т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о 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20">
                <a:latin typeface="Times New Roman"/>
                <a:cs typeface="Times New Roman"/>
              </a:rPr>
              <a:t>т</a:t>
            </a:r>
            <a:r>
              <a:rPr dirty="0" sz="2400" spc="-30">
                <a:latin typeface="Times New Roman"/>
                <a:cs typeface="Times New Roman"/>
              </a:rPr>
              <a:t>в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ли 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М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ђ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-15">
                <a:latin typeface="Times New Roman"/>
                <a:cs typeface="Times New Roman"/>
              </a:rPr>
              <a:t>д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-2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т</a:t>
            </a:r>
            <a:r>
              <a:rPr dirty="0" sz="2400" spc="20">
                <a:latin typeface="Times New Roman"/>
                <a:cs typeface="Times New Roman"/>
              </a:rPr>
              <a:t>у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50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у 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в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ш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15">
                <a:latin typeface="Times New Roman"/>
                <a:cs typeface="Times New Roman"/>
              </a:rPr>
              <a:t>б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 spc="-220">
                <a:latin typeface="Times New Roman"/>
                <a:cs typeface="Times New Roman"/>
              </a:rPr>
              <a:t>у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 marL="280670" marR="5080" indent="-268605">
              <a:lnSpc>
                <a:spcPct val="100000"/>
              </a:lnSpc>
            </a:pPr>
            <a:r>
              <a:rPr dirty="0" sz="2400" spc="-300">
                <a:latin typeface="Times New Roman"/>
                <a:cs typeface="Times New Roman"/>
              </a:rPr>
              <a:t></a:t>
            </a:r>
            <a:r>
              <a:rPr dirty="0" sz="2400">
                <a:latin typeface="Times New Roman"/>
                <a:cs typeface="Times New Roman"/>
              </a:rPr>
              <a:t>Ј</a:t>
            </a:r>
            <a:r>
              <a:rPr dirty="0" sz="2400" spc="-50">
                <a:latin typeface="Times New Roman"/>
                <a:cs typeface="Times New Roman"/>
              </a:rPr>
              <a:t>е</a:t>
            </a:r>
            <a:r>
              <a:rPr dirty="0" sz="2400" spc="-15">
                <a:latin typeface="Times New Roman"/>
                <a:cs typeface="Times New Roman"/>
              </a:rPr>
              <a:t>д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-5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о 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т</a:t>
            </a:r>
            <a:r>
              <a:rPr dirty="0" sz="2400" spc="-5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х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20">
                <a:latin typeface="Times New Roman"/>
                <a:cs typeface="Times New Roman"/>
              </a:rPr>
              <a:t>ч</a:t>
            </a:r>
            <a:r>
              <a:rPr dirty="0" sz="2400" spc="-55">
                <a:latin typeface="Times New Roman"/>
                <a:cs typeface="Times New Roman"/>
              </a:rPr>
              <a:t>к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ш</a:t>
            </a:r>
            <a:r>
              <a:rPr dirty="0" sz="2400" spc="-125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л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6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ор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и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Р</a:t>
            </a:r>
            <a:r>
              <a:rPr dirty="0" sz="2400" spc="-20">
                <a:latin typeface="Times New Roman"/>
                <a:cs typeface="Times New Roman"/>
              </a:rPr>
              <a:t>С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ч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и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у</a:t>
            </a:r>
            <a:r>
              <a:rPr dirty="0" sz="2400" spc="-20">
                <a:latin typeface="Times New Roman"/>
                <a:cs typeface="Times New Roman"/>
              </a:rPr>
              <a:t>ч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15">
                <a:latin typeface="Times New Roman"/>
                <a:cs typeface="Times New Roman"/>
              </a:rPr>
              <a:t>н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15">
                <a:latin typeface="Times New Roman"/>
                <a:cs typeface="Times New Roman"/>
              </a:rPr>
              <a:t>ц</a:t>
            </a:r>
            <a:r>
              <a:rPr dirty="0" sz="2400">
                <a:latin typeface="Times New Roman"/>
                <a:cs typeface="Times New Roman"/>
              </a:rPr>
              <a:t>и 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15">
                <a:latin typeface="Times New Roman"/>
                <a:cs typeface="Times New Roman"/>
              </a:rPr>
              <a:t>б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 spc="-5">
                <a:latin typeface="Times New Roman"/>
                <a:cs typeface="Times New Roman"/>
              </a:rPr>
              <a:t>в</a:t>
            </a:r>
            <a:r>
              <a:rPr dirty="0" sz="2400" spc="25">
                <a:latin typeface="Times New Roman"/>
                <a:cs typeface="Times New Roman"/>
              </a:rPr>
              <a:t>е</a:t>
            </a:r>
            <a:r>
              <a:rPr dirty="0" sz="2400" spc="-15">
                <a:latin typeface="Times New Roman"/>
                <a:cs typeface="Times New Roman"/>
              </a:rPr>
              <a:t>зн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10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 spc="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и</a:t>
            </a:r>
            <a:r>
              <a:rPr dirty="0" sz="2400" spc="-60">
                <a:latin typeface="Times New Roman"/>
                <a:cs typeface="Times New Roman"/>
              </a:rPr>
              <a:t>з</a:t>
            </a:r>
            <a:r>
              <a:rPr dirty="0" sz="2400" spc="20">
                <a:latin typeface="Times New Roman"/>
                <a:cs typeface="Times New Roman"/>
              </a:rPr>
              <a:t>у</a:t>
            </a:r>
            <a:r>
              <a:rPr dirty="0" sz="2400" spc="-20">
                <a:latin typeface="Times New Roman"/>
                <a:cs typeface="Times New Roman"/>
              </a:rPr>
              <a:t>ч</a:t>
            </a:r>
            <a:r>
              <a:rPr dirty="0" sz="2400">
                <a:latin typeface="Times New Roman"/>
                <a:cs typeface="Times New Roman"/>
              </a:rPr>
              <a:t>а</a:t>
            </a:r>
            <a:r>
              <a:rPr dirty="0" sz="2400" spc="-5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а</a:t>
            </a:r>
            <a:r>
              <a:rPr dirty="0" sz="2400" spc="-30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д</a:t>
            </a:r>
            <a:r>
              <a:rPr dirty="0" sz="2400" spc="-55">
                <a:latin typeface="Times New Roman"/>
                <a:cs typeface="Times New Roman"/>
              </a:rPr>
              <a:t>в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30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р</a:t>
            </a:r>
            <a:r>
              <a:rPr dirty="0" sz="2400" spc="-25">
                <a:latin typeface="Times New Roman"/>
                <a:cs typeface="Times New Roman"/>
              </a:rPr>
              <a:t>а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 spc="1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0">
                <a:latin typeface="Times New Roman"/>
                <a:cs typeface="Times New Roman"/>
              </a:rPr>
              <a:t>з</a:t>
            </a:r>
            <a:r>
              <a:rPr dirty="0" sz="2400" spc="-15">
                <a:latin typeface="Times New Roman"/>
                <a:cs typeface="Times New Roman"/>
              </a:rPr>
              <a:t>и</a:t>
            </a:r>
            <a:r>
              <a:rPr dirty="0" sz="2400" spc="-55">
                <a:latin typeface="Times New Roman"/>
                <a:cs typeface="Times New Roman"/>
              </a:rPr>
              <a:t>к</a:t>
            </a:r>
            <a:r>
              <a:rPr dirty="0" sz="2400" spc="-15">
                <a:latin typeface="Times New Roman"/>
                <a:cs typeface="Times New Roman"/>
              </a:rPr>
              <a:t>а</a:t>
            </a:r>
            <a:r>
              <a:rPr dirty="0" sz="2400" spc="11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(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120">
                <a:latin typeface="Times New Roman"/>
                <a:cs typeface="Times New Roman"/>
              </a:rPr>
              <a:t>г</a:t>
            </a:r>
            <a:r>
              <a:rPr dirty="0" sz="2400">
                <a:latin typeface="Times New Roman"/>
                <a:cs typeface="Times New Roman"/>
              </a:rPr>
              <a:t>л</a:t>
            </a:r>
            <a:r>
              <a:rPr dirty="0" sz="2400" spc="45">
                <a:latin typeface="Times New Roman"/>
                <a:cs typeface="Times New Roman"/>
              </a:rPr>
              <a:t>е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-5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 spc="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н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-25">
                <a:latin typeface="Times New Roman"/>
                <a:cs typeface="Times New Roman"/>
              </a:rPr>
              <a:t>м</a:t>
            </a:r>
            <a:r>
              <a:rPr dirty="0" sz="2400" spc="-95">
                <a:latin typeface="Times New Roman"/>
                <a:cs typeface="Times New Roman"/>
              </a:rPr>
              <a:t>а</a:t>
            </a:r>
            <a:r>
              <a:rPr dirty="0" sz="2400" spc="-20">
                <a:latin typeface="Times New Roman"/>
                <a:cs typeface="Times New Roman"/>
              </a:rPr>
              <a:t>ч</a:t>
            </a:r>
            <a:r>
              <a:rPr dirty="0" sz="2400" spc="-5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0">
                <a:latin typeface="Times New Roman"/>
                <a:cs typeface="Times New Roman"/>
              </a:rPr>
              <a:t>зи</a:t>
            </a:r>
            <a:r>
              <a:rPr dirty="0" sz="2400" spc="-30">
                <a:latin typeface="Times New Roman"/>
                <a:cs typeface="Times New Roman"/>
              </a:rPr>
              <a:t>к</a:t>
            </a:r>
            <a:r>
              <a:rPr dirty="0" sz="2400" spc="-10">
                <a:latin typeface="Times New Roman"/>
                <a:cs typeface="Times New Roman"/>
              </a:rPr>
              <a:t>)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2034540"/>
            <a:ext cx="2877311" cy="204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0732" y="2531364"/>
            <a:ext cx="5897880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780">
              <a:lnSpc>
                <a:spcPts val="3825"/>
              </a:lnSpc>
            </a:pPr>
            <a:r>
              <a:rPr dirty="0" spc="-10"/>
              <a:t>А</a:t>
            </a:r>
            <a:r>
              <a:rPr dirty="0" spc="-5"/>
              <a:t>д</a:t>
            </a:r>
            <a:r>
              <a:rPr dirty="0" spc="155"/>
              <a:t>р</a:t>
            </a:r>
            <a:r>
              <a:rPr dirty="0" spc="0"/>
              <a:t>е</a:t>
            </a:r>
            <a:r>
              <a:rPr dirty="0" spc="-25"/>
              <a:t>с</a:t>
            </a:r>
            <a:r>
              <a:rPr dirty="0" spc="200"/>
              <a:t>а</a:t>
            </a:r>
            <a:r>
              <a:rPr dirty="0" spc="165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9612" y="2779808"/>
            <a:ext cx="4493895" cy="4124960"/>
          </a:xfrm>
          <a:prstGeom prst="rect">
            <a:avLst/>
          </a:prstGeom>
          <a:solidFill>
            <a:srgbClr val="BADDE1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</a:rPr>
              <a:t>Х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у</a:t>
            </a:r>
            <a:r>
              <a:rPr dirty="0" sz="2400" spc="100">
                <a:solidFill>
                  <a:srgbClr val="BF0000"/>
                </a:solidFill>
                <a:latin typeface="Times New Roman"/>
                <a:cs typeface="Times New Roman"/>
              </a:rPr>
              <a:t>м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с</a:t>
            </a:r>
            <a:r>
              <a:rPr dirty="0" sz="2400" spc="195">
                <a:solidFill>
                  <a:srgbClr val="BF0000"/>
                </a:solidFill>
                <a:latin typeface="Times New Roman"/>
                <a:cs typeface="Times New Roman"/>
              </a:rPr>
              <a:t>к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BF0000"/>
                </a:solidFill>
                <a:latin typeface="Times New Roman"/>
                <a:cs typeface="Times New Roman"/>
              </a:rPr>
              <a:t>б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</a:rPr>
              <a:t>р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о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ј</a:t>
            </a:r>
            <a:r>
              <a:rPr dirty="0" sz="2400" spc="-1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22, </a:t>
            </a:r>
            <a:r>
              <a:rPr dirty="0" sz="2400" spc="225">
                <a:solidFill>
                  <a:srgbClr val="BF0000"/>
                </a:solidFill>
                <a:latin typeface="Times New Roman"/>
                <a:cs typeface="Times New Roman"/>
              </a:rPr>
              <a:t>Б</a:t>
            </a:r>
            <a:r>
              <a:rPr dirty="0" sz="2400" spc="-25">
                <a:solidFill>
                  <a:srgbClr val="BF0000"/>
                </a:solidFill>
                <a:latin typeface="Times New Roman"/>
                <a:cs typeface="Times New Roman"/>
              </a:rPr>
              <a:t>е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о</a:t>
            </a:r>
            <a:r>
              <a:rPr dirty="0" sz="2400" spc="100">
                <a:solidFill>
                  <a:srgbClr val="BF0000"/>
                </a:solidFill>
                <a:latin typeface="Times New Roman"/>
                <a:cs typeface="Times New Roman"/>
              </a:rPr>
              <a:t>г</a:t>
            </a: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</a:rPr>
              <a:t>р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 spc="-15">
                <a:solidFill>
                  <a:srgbClr val="BF0000"/>
                </a:solidFill>
                <a:latin typeface="Times New Roman"/>
                <a:cs typeface="Times New Roman"/>
              </a:rPr>
              <a:t>д</a:t>
            </a:r>
            <a:endParaRPr sz="2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1465"/>
              </a:spcBef>
            </a:pPr>
            <a:r>
              <a:rPr dirty="0" sz="3200" spc="160">
                <a:latin typeface="Times New Roman"/>
                <a:cs typeface="Times New Roman"/>
              </a:rPr>
              <a:t>С</a:t>
            </a:r>
            <a:r>
              <a:rPr dirty="0" sz="3200" spc="200">
                <a:latin typeface="Times New Roman"/>
                <a:cs typeface="Times New Roman"/>
              </a:rPr>
              <a:t>а</a:t>
            </a:r>
            <a:r>
              <a:rPr dirty="0" sz="3200" spc="155">
                <a:latin typeface="Times New Roman"/>
                <a:cs typeface="Times New Roman"/>
              </a:rPr>
              <a:t>ј</a:t>
            </a:r>
            <a:r>
              <a:rPr dirty="0" sz="3200" spc="165">
                <a:latin typeface="Times New Roman"/>
                <a:cs typeface="Times New Roman"/>
              </a:rPr>
              <a:t>т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204">
                <a:latin typeface="Times New Roman"/>
                <a:cs typeface="Times New Roman"/>
              </a:rPr>
              <a:t>ш</a:t>
            </a:r>
            <a:r>
              <a:rPr dirty="0" sz="3200" spc="290">
                <a:latin typeface="Times New Roman"/>
                <a:cs typeface="Times New Roman"/>
              </a:rPr>
              <a:t>к</a:t>
            </a:r>
            <a:r>
              <a:rPr dirty="0" sz="3200">
                <a:latin typeface="Times New Roman"/>
                <a:cs typeface="Times New Roman"/>
              </a:rPr>
              <a:t>о</a:t>
            </a:r>
            <a:r>
              <a:rPr dirty="0" sz="3200" spc="185">
                <a:latin typeface="Times New Roman"/>
                <a:cs typeface="Times New Roman"/>
              </a:rPr>
              <a:t>л</a:t>
            </a:r>
            <a:r>
              <a:rPr dirty="0" sz="3200" spc="0">
                <a:latin typeface="Times New Roman"/>
                <a:cs typeface="Times New Roman"/>
              </a:rPr>
              <a:t>е</a:t>
            </a:r>
            <a:r>
              <a:rPr dirty="0" sz="3200" spc="165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dirty="0" sz="2400" spc="14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:</a:t>
            </a:r>
            <a:r>
              <a:rPr dirty="0" sz="2400" spc="2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z="2400" spc="-3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z="2400" spc="-3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.vo</a:t>
            </a: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j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k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dirty="0" sz="2400" spc="12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.gov.</a:t>
            </a:r>
            <a:r>
              <a:rPr dirty="0" sz="2400" spc="25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  <a:hlinkClick r:id="rId2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dirty="0" sz="3200" spc="180">
                <a:latin typeface="Times New Roman"/>
                <a:cs typeface="Times New Roman"/>
              </a:rPr>
              <a:t>К</a:t>
            </a:r>
            <a:r>
              <a:rPr dirty="0" sz="3200">
                <a:latin typeface="Times New Roman"/>
                <a:cs typeface="Times New Roman"/>
              </a:rPr>
              <a:t>о</a:t>
            </a:r>
            <a:r>
              <a:rPr dirty="0" sz="3200" spc="125">
                <a:latin typeface="Times New Roman"/>
                <a:cs typeface="Times New Roman"/>
              </a:rPr>
              <a:t>н</a:t>
            </a:r>
            <a:r>
              <a:rPr dirty="0" sz="3200" spc="160">
                <a:latin typeface="Times New Roman"/>
                <a:cs typeface="Times New Roman"/>
              </a:rPr>
              <a:t>т</a:t>
            </a:r>
            <a:r>
              <a:rPr dirty="0" sz="3200" spc="170">
                <a:latin typeface="Times New Roman"/>
                <a:cs typeface="Times New Roman"/>
              </a:rPr>
              <a:t>а</a:t>
            </a:r>
            <a:r>
              <a:rPr dirty="0" sz="3200" spc="260">
                <a:latin typeface="Times New Roman"/>
                <a:cs typeface="Times New Roman"/>
              </a:rPr>
              <a:t>к</a:t>
            </a:r>
            <a:r>
              <a:rPr dirty="0" sz="3200" spc="165">
                <a:latin typeface="Times New Roman"/>
                <a:cs typeface="Times New Roman"/>
              </a:rPr>
              <a:t>т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160">
                <a:latin typeface="Times New Roman"/>
                <a:cs typeface="Times New Roman"/>
              </a:rPr>
              <a:t>т</a:t>
            </a:r>
            <a:r>
              <a:rPr dirty="0" sz="3200" spc="-25">
                <a:latin typeface="Times New Roman"/>
                <a:cs typeface="Times New Roman"/>
              </a:rPr>
              <a:t>е</a:t>
            </a:r>
            <a:r>
              <a:rPr dirty="0" sz="3200" spc="215">
                <a:latin typeface="Times New Roman"/>
                <a:cs typeface="Times New Roman"/>
              </a:rPr>
              <a:t>л</a:t>
            </a:r>
            <a:r>
              <a:rPr dirty="0" sz="3200" spc="-25">
                <a:latin typeface="Times New Roman"/>
                <a:cs typeface="Times New Roman"/>
              </a:rPr>
              <a:t>е</a:t>
            </a:r>
            <a:r>
              <a:rPr dirty="0" sz="3200" spc="145">
                <a:latin typeface="Times New Roman"/>
                <a:cs typeface="Times New Roman"/>
              </a:rPr>
              <a:t>ф</a:t>
            </a:r>
            <a:r>
              <a:rPr dirty="0" sz="3200">
                <a:latin typeface="Times New Roman"/>
                <a:cs typeface="Times New Roman"/>
              </a:rPr>
              <a:t>о</a:t>
            </a:r>
            <a:r>
              <a:rPr dirty="0" sz="3200" spc="95">
                <a:latin typeface="Times New Roman"/>
                <a:cs typeface="Times New Roman"/>
              </a:rPr>
              <a:t>н</a:t>
            </a:r>
            <a:r>
              <a:rPr dirty="0" sz="3200" spc="165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011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</a:rPr>
              <a:t>/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3603</a:t>
            </a:r>
            <a:r>
              <a:rPr dirty="0" sz="2400" spc="-10">
                <a:solidFill>
                  <a:srgbClr val="BF0000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634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011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</a:rPr>
              <a:t>/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3603</a:t>
            </a:r>
            <a:r>
              <a:rPr dirty="0" sz="2400" spc="-10">
                <a:solidFill>
                  <a:srgbClr val="BF0000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738</a:t>
            </a:r>
            <a:endParaRPr sz="24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890"/>
              </a:spcBef>
            </a:pPr>
            <a:r>
              <a:rPr dirty="0" sz="3200" spc="0">
                <a:latin typeface="Times New Roman"/>
                <a:cs typeface="Times New Roman"/>
              </a:rPr>
              <a:t>e</a:t>
            </a:r>
            <a:r>
              <a:rPr dirty="0" sz="3200" spc="-10">
                <a:latin typeface="Times New Roman"/>
                <a:cs typeface="Times New Roman"/>
              </a:rPr>
              <a:t>-</a:t>
            </a:r>
            <a:r>
              <a:rPr dirty="0" sz="3200" spc="160">
                <a:latin typeface="Times New Roman"/>
                <a:cs typeface="Times New Roman"/>
              </a:rPr>
              <a:t>m</a:t>
            </a:r>
            <a:r>
              <a:rPr dirty="0" sz="3200" spc="170">
                <a:latin typeface="Times New Roman"/>
                <a:cs typeface="Times New Roman"/>
              </a:rPr>
              <a:t>a</a:t>
            </a:r>
            <a:r>
              <a:rPr dirty="0" sz="3200" spc="-5">
                <a:latin typeface="Times New Roman"/>
                <a:cs typeface="Times New Roman"/>
              </a:rPr>
              <a:t>il</a:t>
            </a:r>
            <a:r>
              <a:rPr dirty="0" sz="3200" spc="165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algn="ctr" marL="84455">
              <a:lnSpc>
                <a:spcPts val="3345"/>
              </a:lnSpc>
              <a:spcBef>
                <a:spcPts val="675"/>
              </a:spcBef>
            </a:pPr>
            <a:r>
              <a:rPr dirty="0" sz="2800" spc="-1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ssvs</a:t>
            </a:r>
            <a:r>
              <a:rPr dirty="0" sz="2800" spc="2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dirty="0" sz="2800" spc="120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z="2800" spc="-1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z="2800" spc="160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dirty="0" sz="2800" spc="-1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.gov.</a:t>
            </a:r>
            <a:r>
              <a:rPr dirty="0" sz="2800" spc="28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dirty="0" sz="2800" spc="-15">
                <a:solidFill>
                  <a:srgbClr val="BF0000"/>
                </a:solidFill>
                <a:latin typeface="Times New Roman"/>
                <a:cs typeface="Times New Roman"/>
                <a:hlinkClick r:id="rId3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 marR="5725795">
              <a:lnSpc>
                <a:spcPct val="10000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560"/>
              </a:lnSpc>
              <a:tabLst>
                <a:tab pos="4589780" algn="l"/>
                <a:tab pos="5123180" algn="l"/>
                <a:tab pos="6254115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-3472" sz="3600" spc="97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baseline="-3472" sz="36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-3472" sz="3600" spc="-5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-3472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baseline="-3472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-3472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-3472" sz="3600" spc="15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-3472" sz="3600" spc="22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-3472" sz="3600" spc="225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dirty="0" baseline="-3472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-3472" sz="3600" spc="67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baseline="-3472" sz="3600" spc="209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baseline="-3472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ЦИ</a:t>
            </a:r>
            <a:r>
              <a:rPr dirty="0" baseline="-3472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-3472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-3472" sz="3600">
              <a:latin typeface="Times New Roman"/>
              <a:cs typeface="Times New Roman"/>
            </a:endParaRPr>
          </a:p>
          <a:p>
            <a:pPr marL="1278255">
              <a:lnSpc>
                <a:spcPts val="72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280"/>
              </a:lnSpc>
              <a:tabLst>
                <a:tab pos="5399405" algn="l"/>
                <a:tab pos="7298055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baseline="-3472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-3472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-3472" sz="3600" spc="202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-3472" sz="3600" spc="17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-3472" sz="3600" spc="17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-3472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-3472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-3472" sz="3600" spc="-18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-3472" sz="3600" spc="187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endParaRPr baseline="-3472"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2186939"/>
            <a:ext cx="4829810" cy="4832985"/>
          </a:xfrm>
          <a:custGeom>
            <a:avLst/>
            <a:gdLst/>
            <a:ahLst/>
            <a:cxnLst/>
            <a:rect l="l" t="t" r="r" b="b"/>
            <a:pathLst>
              <a:path w="4829810" h="4832984">
                <a:moveTo>
                  <a:pt x="0" y="0"/>
                </a:moveTo>
                <a:lnTo>
                  <a:pt x="4829555" y="0"/>
                </a:lnTo>
                <a:lnTo>
                  <a:pt x="4829555" y="4832604"/>
                </a:lnTo>
                <a:lnTo>
                  <a:pt x="0" y="4832604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9078" y="2280045"/>
            <a:ext cx="4646295" cy="463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2400" spc="125">
                <a:latin typeface="Times New Roman"/>
                <a:cs typeface="Times New Roman"/>
              </a:rPr>
              <a:t>П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20">
                <a:latin typeface="Times New Roman"/>
                <a:cs typeface="Times New Roman"/>
              </a:rPr>
              <a:t>ч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70">
                <a:latin typeface="Times New Roman"/>
                <a:cs typeface="Times New Roman"/>
              </a:rPr>
              <a:t>ц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         </a:t>
            </a:r>
            <a:r>
              <a:rPr dirty="0" sz="2400" spc="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75">
                <a:latin typeface="Times New Roman"/>
                <a:cs typeface="Times New Roman"/>
              </a:rPr>
              <a:t>њ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  </a:t>
            </a:r>
            <a:r>
              <a:rPr dirty="0" sz="2400" spc="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95">
                <a:latin typeface="Times New Roman"/>
                <a:cs typeface="Times New Roman"/>
              </a:rPr>
              <a:t>г</a:t>
            </a:r>
            <a:r>
              <a:rPr dirty="0" sz="2400" spc="60">
                <a:latin typeface="Times New Roman"/>
                <a:cs typeface="Times New Roman"/>
              </a:rPr>
              <a:t> 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95">
                <a:latin typeface="Times New Roman"/>
                <a:cs typeface="Times New Roman"/>
              </a:rPr>
              <a:t>г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229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б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25">
                <a:latin typeface="Times New Roman"/>
                <a:cs typeface="Times New Roman"/>
              </a:rPr>
              <a:t>з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2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   </a:t>
            </a:r>
            <a:r>
              <a:rPr dirty="0" sz="2400" spc="240">
                <a:latin typeface="Times New Roman"/>
                <a:cs typeface="Times New Roman"/>
              </a:rPr>
              <a:t> </a:t>
            </a:r>
            <a:r>
              <a:rPr dirty="0" sz="2400" spc="120">
                <a:latin typeface="Times New Roman"/>
                <a:cs typeface="Times New Roman"/>
              </a:rPr>
              <a:t>С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-25">
                <a:latin typeface="Times New Roman"/>
                <a:cs typeface="Times New Roman"/>
              </a:rPr>
              <a:t>б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-50">
                <a:latin typeface="Times New Roman"/>
                <a:cs typeface="Times New Roman"/>
              </a:rPr>
              <a:t>з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90">
                <a:latin typeface="Times New Roman"/>
                <a:cs typeface="Times New Roman"/>
              </a:rPr>
              <a:t> </a:t>
            </a:r>
            <a:r>
              <a:rPr dirty="0" sz="2400" spc="215">
                <a:latin typeface="Times New Roman"/>
                <a:cs typeface="Times New Roman"/>
              </a:rPr>
              <a:t>к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25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19. 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215">
                <a:latin typeface="Times New Roman"/>
                <a:cs typeface="Times New Roman"/>
              </a:rPr>
              <a:t>к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20">
                <a:latin typeface="Times New Roman"/>
                <a:cs typeface="Times New Roman"/>
              </a:rPr>
              <a:t>љ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А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45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30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12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125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б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70">
                <a:latin typeface="Times New Roman"/>
                <a:cs typeface="Times New Roman"/>
              </a:rPr>
              <a:t>н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30">
                <a:latin typeface="Times New Roman"/>
                <a:cs typeface="Times New Roman"/>
              </a:rPr>
              <a:t>в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30">
                <a:latin typeface="Times New Roman"/>
                <a:cs typeface="Times New Roman"/>
              </a:rPr>
              <a:t>ћ</a:t>
            </a:r>
            <a:r>
              <a:rPr dirty="0" sz="2400" spc="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70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о   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5">
                <a:latin typeface="Times New Roman"/>
                <a:cs typeface="Times New Roman"/>
              </a:rPr>
              <a:t>з</a:t>
            </a:r>
            <a:r>
              <a:rPr dirty="0" sz="2400">
                <a:latin typeface="Times New Roman"/>
                <a:cs typeface="Times New Roman"/>
              </a:rPr>
              <a:t>   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   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70">
                <a:latin typeface="Times New Roman"/>
                <a:cs typeface="Times New Roman"/>
              </a:rPr>
              <a:t>ни</a:t>
            </a:r>
            <a:r>
              <a:rPr dirty="0" sz="2400" spc="17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>
                <a:latin typeface="Times New Roman"/>
                <a:cs typeface="Times New Roman"/>
              </a:rPr>
              <a:t>у   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Times New Roman"/>
                <a:cs typeface="Times New Roman"/>
              </a:rPr>
              <a:t>п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175">
                <a:latin typeface="Times New Roman"/>
                <a:cs typeface="Times New Roman"/>
              </a:rPr>
              <a:t>в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п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60">
                <a:latin typeface="Times New Roman"/>
                <a:cs typeface="Times New Roman"/>
              </a:rPr>
              <a:t>ф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70">
                <a:latin typeface="Times New Roman"/>
                <a:cs typeface="Times New Roman"/>
              </a:rPr>
              <a:t>ц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45">
                <a:latin typeface="Times New Roman"/>
                <a:cs typeface="Times New Roman"/>
              </a:rPr>
              <a:t>к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60">
                <a:latin typeface="Times New Roman"/>
                <a:cs typeface="Times New Roman"/>
              </a:rPr>
              <a:t> </a:t>
            </a:r>
            <a:r>
              <a:rPr dirty="0" sz="2400" spc="155">
                <a:latin typeface="Times New Roman"/>
                <a:cs typeface="Times New Roman"/>
              </a:rPr>
              <a:t>ш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о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dirty="0" sz="2400" spc="-130">
                <a:latin typeface="Times New Roman"/>
                <a:cs typeface="Times New Roman"/>
              </a:rPr>
              <a:t>У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-50">
                <a:latin typeface="Times New Roman"/>
                <a:cs typeface="Times New Roman"/>
              </a:rPr>
              <a:t>е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 spc="-75">
                <a:latin typeface="Times New Roman"/>
                <a:cs typeface="Times New Roman"/>
              </a:rPr>
              <a:t>б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05">
                <a:latin typeface="Times New Roman"/>
                <a:cs typeface="Times New Roman"/>
              </a:rPr>
              <a:t>м</a:t>
            </a:r>
            <a:r>
              <a:rPr dirty="0" sz="2400" spc="185">
                <a:latin typeface="Times New Roman"/>
                <a:cs typeface="Times New Roman"/>
              </a:rPr>
              <a:t> 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 spc="90">
                <a:latin typeface="Times New Roman"/>
                <a:cs typeface="Times New Roman"/>
              </a:rPr>
              <a:t>ин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45">
                <a:latin typeface="Times New Roman"/>
                <a:cs typeface="Times New Roman"/>
              </a:rPr>
              <a:t>т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 spc="-25">
                <a:latin typeface="Times New Roman"/>
                <a:cs typeface="Times New Roman"/>
              </a:rPr>
              <a:t>б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 spc="1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2015.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35">
                <a:latin typeface="Times New Roman"/>
                <a:cs typeface="Times New Roman"/>
              </a:rPr>
              <a:t>г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175">
                <a:latin typeface="Times New Roman"/>
                <a:cs typeface="Times New Roman"/>
              </a:rPr>
              <a:t>ш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о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п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о 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Times New Roman"/>
                <a:cs typeface="Times New Roman"/>
              </a:rPr>
              <a:t>п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20">
                <a:latin typeface="Times New Roman"/>
                <a:cs typeface="Times New Roman"/>
              </a:rPr>
              <a:t>ч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70">
                <a:latin typeface="Times New Roman"/>
                <a:cs typeface="Times New Roman"/>
              </a:rPr>
              <a:t> </a:t>
            </a:r>
            <a:r>
              <a:rPr dirty="0" sz="2400" spc="25">
                <a:latin typeface="Times New Roman"/>
                <a:cs typeface="Times New Roman"/>
              </a:rPr>
              <a:t>с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dirty="0" sz="2400" spc="125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dirty="0" sz="2400" spc="7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dirty="0" sz="2400" spc="145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dirty="0" sz="2400" spc="-25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400" spc="135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dirty="0" sz="2400" spc="70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dirty="0" sz="2400" spc="75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dirty="0" sz="2400" spc="125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dirty="0" sz="2400">
                <a:solidFill>
                  <a:srgbClr val="001F60"/>
                </a:solidFill>
                <a:latin typeface="Times New Roman"/>
                <a:cs typeface="Times New Roman"/>
              </a:rPr>
              <a:t>  </a:t>
            </a:r>
            <a:r>
              <a:rPr dirty="0" sz="2400" spc="-10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400" spc="175">
                <a:solidFill>
                  <a:srgbClr val="001F60"/>
                </a:solidFill>
                <a:latin typeface="Times New Roman"/>
                <a:cs typeface="Times New Roman"/>
              </a:rPr>
              <a:t>ш</a:t>
            </a:r>
            <a:r>
              <a:rPr dirty="0" sz="2400" spc="170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dirty="0" sz="2400" spc="-25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dirty="0" sz="2400" spc="135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dirty="0" sz="2400" spc="-15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400">
                <a:solidFill>
                  <a:srgbClr val="001F60"/>
                </a:solidFill>
                <a:latin typeface="Times New Roman"/>
                <a:cs typeface="Times New Roman"/>
              </a:rPr>
              <a:t>  </a:t>
            </a:r>
            <a:r>
              <a:rPr dirty="0" sz="2400" spc="-10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145">
                <a:latin typeface="Times New Roman"/>
                <a:cs typeface="Times New Roman"/>
              </a:rPr>
              <a:t>а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25">
                <a:latin typeface="Times New Roman"/>
                <a:cs typeface="Times New Roman"/>
              </a:rPr>
              <a:t>с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00">
                <a:latin typeface="Times New Roman"/>
                <a:cs typeface="Times New Roman"/>
              </a:rPr>
              <a:t> а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25">
                <a:latin typeface="Times New Roman"/>
                <a:cs typeface="Times New Roman"/>
              </a:rPr>
              <a:t>е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150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Х</a:t>
            </a:r>
            <a:r>
              <a:rPr dirty="0" sz="2400" spc="-25">
                <a:latin typeface="Times New Roman"/>
                <a:cs typeface="Times New Roman"/>
              </a:rPr>
              <a:t>у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 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22  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(</a:t>
            </a:r>
            <a:r>
              <a:rPr dirty="0" sz="2400">
                <a:latin typeface="Times New Roman"/>
                <a:cs typeface="Times New Roman"/>
              </a:rPr>
              <a:t>у  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 spc="-75">
                <a:latin typeface="Times New Roman"/>
                <a:cs typeface="Times New Roman"/>
              </a:rPr>
              <a:t>б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90">
                <a:latin typeface="Times New Roman"/>
                <a:cs typeface="Times New Roman"/>
              </a:rPr>
              <a:t>ин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45">
                <a:latin typeface="Times New Roman"/>
                <a:cs typeface="Times New Roman"/>
              </a:rPr>
              <a:t>т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30">
                <a:latin typeface="Times New Roman"/>
                <a:cs typeface="Times New Roman"/>
              </a:rPr>
              <a:t>д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70">
                <a:latin typeface="Times New Roman"/>
                <a:cs typeface="Times New Roman"/>
              </a:rPr>
              <a:t>н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35">
                <a:latin typeface="Times New Roman"/>
                <a:cs typeface="Times New Roman"/>
              </a:rPr>
              <a:t>ФК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«</a:t>
            </a:r>
            <a:r>
              <a:rPr dirty="0" sz="2400" spc="125">
                <a:latin typeface="Times New Roman"/>
                <a:cs typeface="Times New Roman"/>
              </a:rPr>
              <a:t>П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90">
                <a:latin typeface="Times New Roman"/>
                <a:cs typeface="Times New Roman"/>
              </a:rPr>
              <a:t>р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>
                <a:latin typeface="Times New Roman"/>
                <a:cs typeface="Times New Roman"/>
              </a:rPr>
              <a:t>»</a:t>
            </a:r>
            <a:r>
              <a:rPr dirty="0" sz="2400" spc="-10">
                <a:latin typeface="Times New Roman"/>
                <a:cs typeface="Times New Roman"/>
              </a:rPr>
              <a:t>)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457200"/>
            <a:ext cx="9144000" cy="153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>
              <a:lnSpc>
                <a:spcPts val="84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60"/>
              </a:lnSpc>
              <a:tabLst>
                <a:tab pos="5173345" algn="l"/>
                <a:tab pos="5755640" algn="l"/>
                <a:tab pos="6779895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-25462" sz="3600" spc="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-25462" sz="3600">
                <a:solidFill>
                  <a:srgbClr val="FFFFFF"/>
                </a:solidFill>
                <a:latin typeface="Times New Roman"/>
                <a:cs typeface="Times New Roman"/>
              </a:rPr>
              <a:t>Д	</a:t>
            </a:r>
            <a:r>
              <a:rPr dirty="0" baseline="-25462" sz="3600" spc="1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-25462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-25462" sz="3600" spc="7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baseline="-25462" sz="36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-25462" sz="3600" spc="187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baseline="-25462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-25462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-25462" sz="3600" spc="13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-25462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-25462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-25462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-25462" sz="3600" spc="172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baseline="-25462" sz="3600" spc="179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baseline="-25462" sz="3600">
              <a:latin typeface="Times New Roman"/>
              <a:cs typeface="Times New Roman"/>
            </a:endParaRPr>
          </a:p>
          <a:p>
            <a:pPr marL="1278255">
              <a:lnSpc>
                <a:spcPts val="132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 marR="6035675">
              <a:lnSpc>
                <a:spcPts val="1400"/>
              </a:lnSpc>
              <a:spcBef>
                <a:spcPts val="8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9467" y="1988820"/>
            <a:ext cx="3951732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457200"/>
            <a:ext cx="9144000" cy="1534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69279" y="4439411"/>
            <a:ext cx="3931919" cy="2689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>
              <a:lnSpc>
                <a:spcPts val="84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60"/>
              </a:lnSpc>
              <a:tabLst>
                <a:tab pos="5622925" algn="l"/>
                <a:tab pos="6516370" algn="l"/>
                <a:tab pos="7025005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172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72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40"/>
              </a:lnSpc>
              <a:tabLst>
                <a:tab pos="6400165" algn="l"/>
              </a:tabLst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8101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8101" sz="3600" spc="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2031492"/>
            <a:ext cx="4639310" cy="1708785"/>
          </a:xfrm>
          <a:custGeom>
            <a:avLst/>
            <a:gdLst/>
            <a:ahLst/>
            <a:cxnLst/>
            <a:rect l="l" t="t" r="r" b="b"/>
            <a:pathLst>
              <a:path w="4639310" h="1708785">
                <a:moveTo>
                  <a:pt x="0" y="0"/>
                </a:moveTo>
                <a:lnTo>
                  <a:pt x="4639055" y="0"/>
                </a:lnTo>
                <a:lnTo>
                  <a:pt x="4639055" y="1708404"/>
                </a:lnTo>
                <a:lnTo>
                  <a:pt x="0" y="1708404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8815" y="2105922"/>
            <a:ext cx="4482465" cy="125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100" spc="105">
                <a:latin typeface="Times New Roman"/>
                <a:cs typeface="Times New Roman"/>
              </a:rPr>
              <a:t>С</a:t>
            </a:r>
            <a:r>
              <a:rPr dirty="0" sz="2100" spc="100">
                <a:latin typeface="Times New Roman"/>
                <a:cs typeface="Times New Roman"/>
              </a:rPr>
              <a:t>р</a:t>
            </a:r>
            <a:r>
              <a:rPr dirty="0" sz="2100" spc="-20">
                <a:latin typeface="Times New Roman"/>
                <a:cs typeface="Times New Roman"/>
              </a:rPr>
              <a:t>е</a:t>
            </a:r>
            <a:r>
              <a:rPr dirty="0" sz="2100" spc="-5">
                <a:latin typeface="Times New Roman"/>
                <a:cs typeface="Times New Roman"/>
              </a:rPr>
              <a:t>д</a:t>
            </a:r>
            <a:r>
              <a:rPr dirty="0" sz="2100" spc="135">
                <a:latin typeface="Times New Roman"/>
                <a:cs typeface="Times New Roman"/>
              </a:rPr>
              <a:t>њ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-1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с</a:t>
            </a:r>
            <a:r>
              <a:rPr dirty="0" sz="2100" spc="125">
                <a:latin typeface="Times New Roman"/>
                <a:cs typeface="Times New Roman"/>
              </a:rPr>
              <a:t>т</a:t>
            </a:r>
            <a:r>
              <a:rPr dirty="0" sz="2100" spc="80">
                <a:latin typeface="Times New Roman"/>
                <a:cs typeface="Times New Roman"/>
              </a:rPr>
              <a:t>р</a:t>
            </a:r>
            <a:r>
              <a:rPr dirty="0" sz="2100">
                <a:latin typeface="Times New Roman"/>
                <a:cs typeface="Times New Roman"/>
              </a:rPr>
              <a:t>у</a:t>
            </a:r>
            <a:r>
              <a:rPr dirty="0" sz="2100" spc="125">
                <a:latin typeface="Times New Roman"/>
                <a:cs typeface="Times New Roman"/>
              </a:rPr>
              <a:t>ч</a:t>
            </a:r>
            <a:r>
              <a:rPr dirty="0" sz="2100" spc="60">
                <a:latin typeface="Times New Roman"/>
                <a:cs typeface="Times New Roman"/>
              </a:rPr>
              <a:t>н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-170">
                <a:latin typeface="Times New Roman"/>
                <a:cs typeface="Times New Roman"/>
              </a:rPr>
              <a:t> </a:t>
            </a:r>
            <a:r>
              <a:rPr dirty="0" sz="2100" spc="110">
                <a:latin typeface="Times New Roman"/>
                <a:cs typeface="Times New Roman"/>
              </a:rPr>
              <a:t>в</a:t>
            </a:r>
            <a:r>
              <a:rPr dirty="0" sz="2100">
                <a:latin typeface="Times New Roman"/>
                <a:cs typeface="Times New Roman"/>
              </a:rPr>
              <a:t>о</a:t>
            </a:r>
            <a:r>
              <a:rPr dirty="0" sz="2100" spc="100">
                <a:latin typeface="Times New Roman"/>
                <a:cs typeface="Times New Roman"/>
              </a:rPr>
              <a:t>ј</a:t>
            </a:r>
            <a:r>
              <a:rPr dirty="0" sz="2100" spc="80">
                <a:latin typeface="Times New Roman"/>
                <a:cs typeface="Times New Roman"/>
              </a:rPr>
              <a:t>н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-190">
                <a:latin typeface="Times New Roman"/>
                <a:cs typeface="Times New Roman"/>
              </a:rPr>
              <a:t> </a:t>
            </a:r>
            <a:r>
              <a:rPr dirty="0" sz="2100" spc="135">
                <a:latin typeface="Times New Roman"/>
                <a:cs typeface="Times New Roman"/>
              </a:rPr>
              <a:t>ш</a:t>
            </a:r>
            <a:r>
              <a:rPr dirty="0" sz="2100" spc="165">
                <a:latin typeface="Times New Roman"/>
                <a:cs typeface="Times New Roman"/>
              </a:rPr>
              <a:t>к</a:t>
            </a:r>
            <a:r>
              <a:rPr dirty="0" sz="2100" spc="-25">
                <a:latin typeface="Times New Roman"/>
                <a:cs typeface="Times New Roman"/>
              </a:rPr>
              <a:t>о</a:t>
            </a:r>
            <a:r>
              <a:rPr dirty="0" sz="2100" spc="120">
                <a:latin typeface="Times New Roman"/>
                <a:cs typeface="Times New Roman"/>
              </a:rPr>
              <a:t>л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-170">
                <a:latin typeface="Times New Roman"/>
                <a:cs typeface="Times New Roman"/>
              </a:rPr>
              <a:t> </a:t>
            </a:r>
            <a:r>
              <a:rPr dirty="0" sz="2100" spc="110">
                <a:latin typeface="Times New Roman"/>
                <a:cs typeface="Times New Roman"/>
              </a:rPr>
              <a:t>„</a:t>
            </a:r>
            <a:r>
              <a:rPr dirty="0" sz="2100">
                <a:latin typeface="Times New Roman"/>
                <a:cs typeface="Times New Roman"/>
              </a:rPr>
              <a:t>1300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145">
                <a:latin typeface="Times New Roman"/>
                <a:cs typeface="Times New Roman"/>
              </a:rPr>
              <a:t>к</a:t>
            </a:r>
            <a:r>
              <a:rPr dirty="0" sz="2100" spc="85">
                <a:latin typeface="Times New Roman"/>
                <a:cs typeface="Times New Roman"/>
              </a:rPr>
              <a:t>а</a:t>
            </a:r>
            <a:r>
              <a:rPr dirty="0" sz="2100" spc="80">
                <a:latin typeface="Times New Roman"/>
                <a:cs typeface="Times New Roman"/>
              </a:rPr>
              <a:t>п</a:t>
            </a:r>
            <a:r>
              <a:rPr dirty="0" sz="2100" spc="120">
                <a:latin typeface="Times New Roman"/>
                <a:cs typeface="Times New Roman"/>
              </a:rPr>
              <a:t>л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 spc="100">
                <a:latin typeface="Times New Roman"/>
                <a:cs typeface="Times New Roman"/>
              </a:rPr>
              <a:t>р</a:t>
            </a:r>
            <a:r>
              <a:rPr dirty="0" sz="2100" spc="110">
                <a:latin typeface="Times New Roman"/>
                <a:cs typeface="Times New Roman"/>
              </a:rPr>
              <a:t>а”</a:t>
            </a:r>
            <a:r>
              <a:rPr dirty="0" sz="2100">
                <a:latin typeface="Times New Roman"/>
                <a:cs typeface="Times New Roman"/>
              </a:rPr>
              <a:t>  </a:t>
            </a:r>
            <a:r>
              <a:rPr dirty="0" sz="2100" spc="65">
                <a:latin typeface="Times New Roman"/>
                <a:cs typeface="Times New Roman"/>
              </a:rPr>
              <a:t> </a:t>
            </a:r>
            <a:r>
              <a:rPr dirty="0" sz="2100" spc="135" u="heavy">
                <a:solidFill>
                  <a:srgbClr val="001F60"/>
                </a:solidFill>
                <a:latin typeface="Times New Roman"/>
                <a:cs typeface="Times New Roman"/>
              </a:rPr>
              <a:t>ш</a:t>
            </a:r>
            <a:r>
              <a:rPr dirty="0" sz="2100" spc="165" u="heavy">
                <a:solidFill>
                  <a:srgbClr val="001F60"/>
                </a:solidFill>
                <a:latin typeface="Times New Roman"/>
                <a:cs typeface="Times New Roman"/>
              </a:rPr>
              <a:t>к</a:t>
            </a:r>
            <a:r>
              <a:rPr dirty="0" sz="2100" spc="-25" u="heavy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dirty="0" sz="2100" spc="100" u="heavy">
                <a:solidFill>
                  <a:srgbClr val="001F60"/>
                </a:solidFill>
                <a:latin typeface="Times New Roman"/>
                <a:cs typeface="Times New Roman"/>
              </a:rPr>
              <a:t>л</a:t>
            </a:r>
            <a:r>
              <a:rPr dirty="0" sz="2100" spc="20" u="heavy">
                <a:solidFill>
                  <a:srgbClr val="001F60"/>
                </a:solidFill>
                <a:latin typeface="Times New Roman"/>
                <a:cs typeface="Times New Roman"/>
              </a:rPr>
              <a:t>у</a:t>
            </a:r>
            <a:r>
              <a:rPr dirty="0" sz="2100" spc="100" u="heavy">
                <a:solidFill>
                  <a:srgbClr val="001F60"/>
                </a:solidFill>
                <a:latin typeface="Times New Roman"/>
                <a:cs typeface="Times New Roman"/>
              </a:rPr>
              <a:t>ј</a:t>
            </a:r>
            <a:r>
              <a:rPr dirty="0" sz="2100" spc="-10" u="heavy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100" u="heavy">
                <a:solidFill>
                  <a:srgbClr val="001F60"/>
                </a:solidFill>
                <a:latin typeface="Times New Roman"/>
                <a:cs typeface="Times New Roman"/>
              </a:rPr>
              <a:t>  </a:t>
            </a:r>
            <a:r>
              <a:rPr dirty="0" sz="2100" spc="75" u="heavy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100" spc="80" u="heavy">
                <a:solidFill>
                  <a:srgbClr val="001F60"/>
                </a:solidFill>
                <a:latin typeface="Times New Roman"/>
                <a:cs typeface="Times New Roman"/>
              </a:rPr>
              <a:t>п</a:t>
            </a:r>
            <a:r>
              <a:rPr dirty="0" sz="2100" spc="-65" u="heavy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dirty="0" sz="2100" spc="-30" u="heavy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dirty="0" sz="2100" spc="20" u="heavy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dirty="0" sz="2100" spc="75" u="heavy">
                <a:solidFill>
                  <a:srgbClr val="001F60"/>
                </a:solidFill>
                <a:latin typeface="Times New Roman"/>
                <a:cs typeface="Times New Roman"/>
              </a:rPr>
              <a:t>ф</a:t>
            </a:r>
            <a:r>
              <a:rPr dirty="0" sz="2100" spc="80" u="heavy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dirty="0" sz="2100" spc="60" u="heavy">
                <a:solidFill>
                  <a:srgbClr val="001F60"/>
                </a:solidFill>
                <a:latin typeface="Times New Roman"/>
                <a:cs typeface="Times New Roman"/>
              </a:rPr>
              <a:t>ц</a:t>
            </a:r>
            <a:r>
              <a:rPr dirty="0" sz="2100" spc="80" u="heavy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dirty="0" sz="2100" spc="100" u="heavy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dirty="0" sz="2100" spc="-10" u="heavy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100">
                <a:solidFill>
                  <a:srgbClr val="001F60"/>
                </a:solidFill>
                <a:latin typeface="Times New Roman"/>
                <a:cs typeface="Times New Roman"/>
              </a:rPr>
              <a:t>  </a:t>
            </a:r>
            <a:r>
              <a:rPr dirty="0" sz="2100" spc="8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з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 spc="60">
                <a:latin typeface="Times New Roman"/>
                <a:cs typeface="Times New Roman"/>
              </a:rPr>
              <a:t> </a:t>
            </a:r>
            <a:r>
              <a:rPr dirty="0" sz="2100" spc="80">
                <a:latin typeface="Times New Roman"/>
                <a:cs typeface="Times New Roman"/>
              </a:rPr>
              <a:t>п</a:t>
            </a:r>
            <a:r>
              <a:rPr dirty="0" sz="2100" spc="-25">
                <a:latin typeface="Times New Roman"/>
                <a:cs typeface="Times New Roman"/>
              </a:rPr>
              <a:t>о</a:t>
            </a:r>
            <a:r>
              <a:rPr dirty="0" sz="2100" spc="125">
                <a:latin typeface="Times New Roman"/>
                <a:cs typeface="Times New Roman"/>
              </a:rPr>
              <a:t>т</a:t>
            </a:r>
            <a:r>
              <a:rPr dirty="0" sz="2100" spc="120">
                <a:latin typeface="Times New Roman"/>
                <a:cs typeface="Times New Roman"/>
              </a:rPr>
              <a:t>р</a:t>
            </a:r>
            <a:r>
              <a:rPr dirty="0" sz="2100" spc="-20">
                <a:latin typeface="Times New Roman"/>
                <a:cs typeface="Times New Roman"/>
              </a:rPr>
              <a:t>е</a:t>
            </a:r>
            <a:r>
              <a:rPr dirty="0" sz="2100" spc="-50">
                <a:latin typeface="Times New Roman"/>
                <a:cs typeface="Times New Roman"/>
              </a:rPr>
              <a:t>б</a:t>
            </a:r>
            <a:r>
              <a:rPr dirty="0" sz="2100" spc="-10">
                <a:latin typeface="Times New Roman"/>
                <a:cs typeface="Times New Roman"/>
              </a:rPr>
              <a:t>е</a:t>
            </a:r>
            <a:r>
              <a:rPr dirty="0" sz="2100">
                <a:latin typeface="Times New Roman"/>
                <a:cs typeface="Times New Roman"/>
              </a:rPr>
              <a:t>  </a:t>
            </a:r>
            <a:r>
              <a:rPr dirty="0" sz="2100" spc="114">
                <a:latin typeface="Times New Roman"/>
                <a:cs typeface="Times New Roman"/>
              </a:rPr>
              <a:t> </a:t>
            </a:r>
            <a:r>
              <a:rPr dirty="0" sz="2100" spc="100">
                <a:latin typeface="Times New Roman"/>
                <a:cs typeface="Times New Roman"/>
              </a:rPr>
              <a:t>М</a:t>
            </a:r>
            <a:r>
              <a:rPr dirty="0" sz="2100" spc="80">
                <a:latin typeface="Times New Roman"/>
                <a:cs typeface="Times New Roman"/>
              </a:rPr>
              <a:t>ин</a:t>
            </a:r>
            <a:r>
              <a:rPr dirty="0" sz="2100" spc="60">
                <a:latin typeface="Times New Roman"/>
                <a:cs typeface="Times New Roman"/>
              </a:rPr>
              <a:t>и</a:t>
            </a:r>
            <a:r>
              <a:rPr dirty="0" sz="2100">
                <a:latin typeface="Times New Roman"/>
                <a:cs typeface="Times New Roman"/>
              </a:rPr>
              <a:t>с</a:t>
            </a:r>
            <a:r>
              <a:rPr dirty="0" sz="2100" spc="125">
                <a:latin typeface="Times New Roman"/>
                <a:cs typeface="Times New Roman"/>
              </a:rPr>
              <a:t>т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 spc="120">
                <a:latin typeface="Times New Roman"/>
                <a:cs typeface="Times New Roman"/>
              </a:rPr>
              <a:t>р</a:t>
            </a:r>
            <a:r>
              <a:rPr dirty="0" sz="2100" spc="-20">
                <a:latin typeface="Times New Roman"/>
                <a:cs typeface="Times New Roman"/>
              </a:rPr>
              <a:t>с</a:t>
            </a:r>
            <a:r>
              <a:rPr dirty="0" sz="2100" spc="125">
                <a:latin typeface="Times New Roman"/>
                <a:cs typeface="Times New Roman"/>
              </a:rPr>
              <a:t>т</a:t>
            </a:r>
            <a:r>
              <a:rPr dirty="0" sz="2100" spc="135">
                <a:latin typeface="Times New Roman"/>
                <a:cs typeface="Times New Roman"/>
              </a:rPr>
              <a:t>в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>
                <a:latin typeface="Times New Roman"/>
                <a:cs typeface="Times New Roman"/>
              </a:rPr>
              <a:t>  </a:t>
            </a:r>
            <a:r>
              <a:rPr dirty="0" sz="2100" spc="105">
                <a:latin typeface="Times New Roman"/>
                <a:cs typeface="Times New Roman"/>
              </a:rPr>
              <a:t> </a:t>
            </a:r>
            <a:r>
              <a:rPr dirty="0" sz="2100" spc="-45">
                <a:latin typeface="Times New Roman"/>
                <a:cs typeface="Times New Roman"/>
              </a:rPr>
              <a:t>о</a:t>
            </a:r>
            <a:r>
              <a:rPr dirty="0" sz="2100" spc="-30">
                <a:latin typeface="Times New Roman"/>
                <a:cs typeface="Times New Roman"/>
              </a:rPr>
              <a:t>д</a:t>
            </a:r>
            <a:r>
              <a:rPr dirty="0" sz="2100" spc="-25">
                <a:latin typeface="Times New Roman"/>
                <a:cs typeface="Times New Roman"/>
              </a:rPr>
              <a:t>б</a:t>
            </a:r>
            <a:r>
              <a:rPr dirty="0" sz="2100" spc="120">
                <a:latin typeface="Times New Roman"/>
                <a:cs typeface="Times New Roman"/>
              </a:rPr>
              <a:t>р</a:t>
            </a:r>
            <a:r>
              <a:rPr dirty="0" sz="2100" spc="110">
                <a:latin typeface="Times New Roman"/>
                <a:cs typeface="Times New Roman"/>
              </a:rPr>
              <a:t>а</a:t>
            </a:r>
            <a:r>
              <a:rPr dirty="0" sz="2100" spc="80">
                <a:latin typeface="Times New Roman"/>
                <a:cs typeface="Times New Roman"/>
              </a:rPr>
              <a:t>н</a:t>
            </a:r>
            <a:r>
              <a:rPr dirty="0" sz="2100" spc="-10">
                <a:latin typeface="Times New Roman"/>
                <a:cs typeface="Times New Roman"/>
              </a:rPr>
              <a:t>е</a:t>
            </a:r>
            <a:r>
              <a:rPr dirty="0" sz="2100">
                <a:latin typeface="Times New Roman"/>
                <a:cs typeface="Times New Roman"/>
              </a:rPr>
              <a:t>  </a:t>
            </a:r>
            <a:r>
              <a:rPr dirty="0" sz="2100" spc="95">
                <a:latin typeface="Times New Roman"/>
                <a:cs typeface="Times New Roman"/>
              </a:rPr>
              <a:t> </a:t>
            </a:r>
            <a:r>
              <a:rPr dirty="0" sz="2100" spc="75">
                <a:latin typeface="Times New Roman"/>
                <a:cs typeface="Times New Roman"/>
              </a:rPr>
              <a:t>и</a:t>
            </a:r>
            <a:r>
              <a:rPr dirty="0" sz="2100" spc="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В</a:t>
            </a:r>
            <a:r>
              <a:rPr dirty="0" sz="2100">
                <a:latin typeface="Times New Roman"/>
                <a:cs typeface="Times New Roman"/>
              </a:rPr>
              <a:t>о</a:t>
            </a:r>
            <a:r>
              <a:rPr dirty="0" sz="2100" spc="100">
                <a:latin typeface="Times New Roman"/>
                <a:cs typeface="Times New Roman"/>
              </a:rPr>
              <a:t>ј</a:t>
            </a:r>
            <a:r>
              <a:rPr dirty="0" sz="2100">
                <a:latin typeface="Times New Roman"/>
                <a:cs typeface="Times New Roman"/>
              </a:rPr>
              <a:t>с</a:t>
            </a:r>
            <a:r>
              <a:rPr dirty="0" sz="2100" spc="125">
                <a:latin typeface="Times New Roman"/>
                <a:cs typeface="Times New Roman"/>
              </a:rPr>
              <a:t>к</a:t>
            </a:r>
            <a:r>
              <a:rPr dirty="0" sz="2100" spc="-10">
                <a:latin typeface="Times New Roman"/>
                <a:cs typeface="Times New Roman"/>
              </a:rPr>
              <a:t>е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105">
                <a:latin typeface="Times New Roman"/>
                <a:cs typeface="Times New Roman"/>
              </a:rPr>
              <a:t>С</a:t>
            </a:r>
            <a:r>
              <a:rPr dirty="0" sz="2100" spc="100">
                <a:latin typeface="Times New Roman"/>
                <a:cs typeface="Times New Roman"/>
              </a:rPr>
              <a:t>р</a:t>
            </a:r>
            <a:r>
              <a:rPr dirty="0" sz="2100" spc="-5">
                <a:latin typeface="Times New Roman"/>
                <a:cs typeface="Times New Roman"/>
              </a:rPr>
              <a:t>б</a:t>
            </a:r>
            <a:r>
              <a:rPr dirty="0" sz="2100" spc="60">
                <a:latin typeface="Times New Roman"/>
                <a:cs typeface="Times New Roman"/>
              </a:rPr>
              <a:t>и</a:t>
            </a:r>
            <a:r>
              <a:rPr dirty="0" sz="2100" spc="100">
                <a:latin typeface="Times New Roman"/>
                <a:cs typeface="Times New Roman"/>
              </a:rPr>
              <a:t>ј</a:t>
            </a:r>
            <a:r>
              <a:rPr dirty="0" sz="2100">
                <a:latin typeface="Times New Roman"/>
                <a:cs typeface="Times New Roman"/>
              </a:rPr>
              <a:t>е</a:t>
            </a:r>
            <a:r>
              <a:rPr dirty="0" sz="2100"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768" y="3666744"/>
            <a:ext cx="4628387" cy="337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87567" y="2200655"/>
            <a:ext cx="3733800" cy="4820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 marR="5725795">
              <a:lnSpc>
                <a:spcPct val="10000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560"/>
              </a:lnSpc>
              <a:tabLst>
                <a:tab pos="5176520" algn="l"/>
                <a:tab pos="7474584" algn="l"/>
                <a:tab pos="7849870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8101" sz="3600" spc="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baseline="8101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-27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427">
                <a:solidFill>
                  <a:srgbClr val="FFFFFF"/>
                </a:solidFill>
                <a:latin typeface="Times New Roman"/>
                <a:cs typeface="Times New Roman"/>
              </a:rPr>
              <a:t>Њ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baseline="8101" sz="3600" spc="-2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42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687" y="2229870"/>
            <a:ext cx="2018664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58645" algn="l"/>
              </a:tabLst>
            </a:pPr>
            <a:r>
              <a:rPr dirty="0" sz="2300" spc="204">
                <a:latin typeface="Times New Roman"/>
                <a:cs typeface="Times New Roman"/>
              </a:rPr>
              <a:t>Ш</a:t>
            </a:r>
            <a:r>
              <a:rPr dirty="0" sz="2300" spc="160">
                <a:latin typeface="Times New Roman"/>
                <a:cs typeface="Times New Roman"/>
              </a:rPr>
              <a:t>к</a:t>
            </a:r>
            <a:r>
              <a:rPr dirty="0" sz="2300" spc="-25">
                <a:latin typeface="Times New Roman"/>
                <a:cs typeface="Times New Roman"/>
              </a:rPr>
              <a:t>о</a:t>
            </a:r>
            <a:r>
              <a:rPr dirty="0" sz="2300" spc="130">
                <a:latin typeface="Times New Roman"/>
                <a:cs typeface="Times New Roman"/>
              </a:rPr>
              <a:t>л</a:t>
            </a:r>
            <a:r>
              <a:rPr dirty="0" sz="2300" spc="-70">
                <a:latin typeface="Times New Roman"/>
                <a:cs typeface="Times New Roman"/>
              </a:rPr>
              <a:t>о</a:t>
            </a:r>
            <a:r>
              <a:rPr dirty="0" sz="2300" spc="150">
                <a:latin typeface="Times New Roman"/>
                <a:cs typeface="Times New Roman"/>
              </a:rPr>
              <a:t>в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150">
                <a:latin typeface="Times New Roman"/>
                <a:cs typeface="Times New Roman"/>
              </a:rPr>
              <a:t>њ</a:t>
            </a:r>
            <a:r>
              <a:rPr dirty="0" sz="2300" spc="-15">
                <a:latin typeface="Times New Roman"/>
                <a:cs typeface="Times New Roman"/>
              </a:rPr>
              <a:t>е</a:t>
            </a:r>
            <a:r>
              <a:rPr dirty="0" sz="2300">
                <a:latin typeface="Times New Roman"/>
                <a:cs typeface="Times New Roman"/>
              </a:rPr>
              <a:t>	у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6990" y="2229870"/>
            <a:ext cx="2557780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87475" algn="l"/>
              </a:tabLst>
            </a:pPr>
            <a:r>
              <a:rPr dirty="0" sz="2300" spc="114">
                <a:latin typeface="Times New Roman"/>
                <a:cs typeface="Times New Roman"/>
              </a:rPr>
              <a:t>С</a:t>
            </a:r>
            <a:r>
              <a:rPr dirty="0" sz="2300" spc="130">
                <a:latin typeface="Times New Roman"/>
                <a:cs typeface="Times New Roman"/>
              </a:rPr>
              <a:t>р</a:t>
            </a:r>
            <a:r>
              <a:rPr dirty="0" sz="2300" spc="-45">
                <a:latin typeface="Times New Roman"/>
                <a:cs typeface="Times New Roman"/>
              </a:rPr>
              <a:t>е</a:t>
            </a:r>
            <a:r>
              <a:rPr dirty="0" sz="2300" spc="-30">
                <a:latin typeface="Times New Roman"/>
                <a:cs typeface="Times New Roman"/>
              </a:rPr>
              <a:t>д</a:t>
            </a:r>
            <a:r>
              <a:rPr dirty="0" sz="2300" spc="170">
                <a:latin typeface="Times New Roman"/>
                <a:cs typeface="Times New Roman"/>
              </a:rPr>
              <a:t>њ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20">
                <a:latin typeface="Times New Roman"/>
                <a:cs typeface="Times New Roman"/>
              </a:rPr>
              <a:t>ј</a:t>
            </a:r>
            <a:r>
              <a:rPr dirty="0" sz="2300">
                <a:latin typeface="Times New Roman"/>
                <a:cs typeface="Times New Roman"/>
              </a:rPr>
              <a:t>	</a:t>
            </a:r>
            <a:r>
              <a:rPr dirty="0" sz="2300" spc="-25">
                <a:latin typeface="Times New Roman"/>
                <a:cs typeface="Times New Roman"/>
              </a:rPr>
              <a:t>с</a:t>
            </a:r>
            <a:r>
              <a:rPr dirty="0" sz="2300" spc="135">
                <a:latin typeface="Times New Roman"/>
                <a:cs typeface="Times New Roman"/>
              </a:rPr>
              <a:t>т</a:t>
            </a:r>
            <a:r>
              <a:rPr dirty="0" sz="2300" spc="85">
                <a:latin typeface="Times New Roman"/>
                <a:cs typeface="Times New Roman"/>
              </a:rPr>
              <a:t>р</a:t>
            </a:r>
            <a:r>
              <a:rPr dirty="0" sz="2300" spc="20">
                <a:latin typeface="Times New Roman"/>
                <a:cs typeface="Times New Roman"/>
              </a:rPr>
              <a:t>у</a:t>
            </a:r>
            <a:r>
              <a:rPr dirty="0" sz="2300" spc="125">
                <a:latin typeface="Times New Roman"/>
                <a:cs typeface="Times New Roman"/>
              </a:rPr>
              <a:t>ч</a:t>
            </a:r>
            <a:r>
              <a:rPr dirty="0" sz="2300" spc="70">
                <a:latin typeface="Times New Roman"/>
                <a:cs typeface="Times New Roman"/>
              </a:rPr>
              <a:t>н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20">
                <a:latin typeface="Times New Roman"/>
                <a:cs typeface="Times New Roman"/>
              </a:rPr>
              <a:t>ј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9692" y="2229870"/>
            <a:ext cx="834390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125">
                <a:latin typeface="Times New Roman"/>
                <a:cs typeface="Times New Roman"/>
              </a:rPr>
              <a:t>в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10">
                <a:latin typeface="Times New Roman"/>
                <a:cs typeface="Times New Roman"/>
              </a:rPr>
              <a:t>ј</a:t>
            </a:r>
            <a:r>
              <a:rPr dirty="0" sz="2300" spc="90">
                <a:latin typeface="Times New Roman"/>
                <a:cs typeface="Times New Roman"/>
              </a:rPr>
              <a:t>н</a:t>
            </a:r>
            <a:r>
              <a:rPr dirty="0" sz="2300" spc="-25">
                <a:latin typeface="Times New Roman"/>
                <a:cs typeface="Times New Roman"/>
              </a:rPr>
              <a:t>о</a:t>
            </a:r>
            <a:r>
              <a:rPr dirty="0" sz="2300" spc="120">
                <a:latin typeface="Times New Roman"/>
                <a:cs typeface="Times New Roman"/>
              </a:rPr>
              <a:t>ј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87" y="2580342"/>
            <a:ext cx="3327400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33144" algn="l"/>
                <a:tab pos="3145790" algn="l"/>
              </a:tabLst>
            </a:pPr>
            <a:r>
              <a:rPr dirty="0" sz="2300" spc="145">
                <a:latin typeface="Times New Roman"/>
                <a:cs typeface="Times New Roman"/>
              </a:rPr>
              <a:t>ш</a:t>
            </a:r>
            <a:r>
              <a:rPr dirty="0" sz="2300" spc="185">
                <a:latin typeface="Times New Roman"/>
                <a:cs typeface="Times New Roman"/>
              </a:rPr>
              <a:t>к</a:t>
            </a:r>
            <a:r>
              <a:rPr dirty="0" sz="2300" spc="-50">
                <a:latin typeface="Times New Roman"/>
                <a:cs typeface="Times New Roman"/>
              </a:rPr>
              <a:t>о</a:t>
            </a:r>
            <a:r>
              <a:rPr dirty="0" sz="2300" spc="130">
                <a:latin typeface="Times New Roman"/>
                <a:cs typeface="Times New Roman"/>
              </a:rPr>
              <a:t>л</a:t>
            </a:r>
            <a:r>
              <a:rPr dirty="0" sz="2300" spc="85">
                <a:latin typeface="Times New Roman"/>
                <a:cs typeface="Times New Roman"/>
              </a:rPr>
              <a:t>и</a:t>
            </a:r>
            <a:r>
              <a:rPr dirty="0" sz="2300">
                <a:latin typeface="Times New Roman"/>
                <a:cs typeface="Times New Roman"/>
              </a:rPr>
              <a:t>	</a:t>
            </a:r>
            <a:r>
              <a:rPr dirty="0" sz="2300" spc="135" u="heavy">
                <a:solidFill>
                  <a:srgbClr val="001F60"/>
                </a:solidFill>
                <a:latin typeface="Times New Roman"/>
                <a:cs typeface="Times New Roman"/>
              </a:rPr>
              <a:t>т</a:t>
            </a:r>
            <a:r>
              <a:rPr dirty="0" sz="2300" spc="130" u="heavy">
                <a:solidFill>
                  <a:srgbClr val="001F60"/>
                </a:solidFill>
                <a:latin typeface="Times New Roman"/>
                <a:cs typeface="Times New Roman"/>
              </a:rPr>
              <a:t>р</a:t>
            </a:r>
            <a:r>
              <a:rPr dirty="0" sz="2300" spc="95" u="heavy">
                <a:solidFill>
                  <a:srgbClr val="001F60"/>
                </a:solidFill>
                <a:latin typeface="Times New Roman"/>
                <a:cs typeface="Times New Roman"/>
              </a:rPr>
              <a:t>а</a:t>
            </a:r>
            <a:r>
              <a:rPr dirty="0" sz="2300" spc="130" u="heavy">
                <a:solidFill>
                  <a:srgbClr val="001F60"/>
                </a:solidFill>
                <a:latin typeface="Times New Roman"/>
                <a:cs typeface="Times New Roman"/>
              </a:rPr>
              <a:t>ј</a:t>
            </a:r>
            <a:r>
              <a:rPr dirty="0" sz="2300" spc="-15" u="heavy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300" u="heavy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300" spc="-100" u="heavy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300" u="heavy">
                <a:solidFill>
                  <a:srgbClr val="001F60"/>
                </a:solidFill>
                <a:latin typeface="Times New Roman"/>
                <a:cs typeface="Times New Roman"/>
              </a:rPr>
              <a:t>4</a:t>
            </a:r>
            <a:r>
              <a:rPr dirty="0" sz="2300" u="heavy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300" spc="-70" u="heavy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z="2300" spc="10" u="heavy">
                <a:solidFill>
                  <a:srgbClr val="001F60"/>
                </a:solidFill>
                <a:latin typeface="Times New Roman"/>
                <a:cs typeface="Times New Roman"/>
              </a:rPr>
              <a:t>г</a:t>
            </a:r>
            <a:r>
              <a:rPr dirty="0" sz="2300" spc="-70" u="heavy">
                <a:solidFill>
                  <a:srgbClr val="001F60"/>
                </a:solidFill>
                <a:latin typeface="Times New Roman"/>
                <a:cs typeface="Times New Roman"/>
              </a:rPr>
              <a:t>о</a:t>
            </a:r>
            <a:r>
              <a:rPr dirty="0" sz="2300" spc="-5" u="heavy">
                <a:solidFill>
                  <a:srgbClr val="001F60"/>
                </a:solidFill>
                <a:latin typeface="Times New Roman"/>
                <a:cs typeface="Times New Roman"/>
              </a:rPr>
              <a:t>д</a:t>
            </a:r>
            <a:r>
              <a:rPr dirty="0" sz="2300" spc="70" u="heavy">
                <a:solidFill>
                  <a:srgbClr val="001F60"/>
                </a:solidFill>
                <a:latin typeface="Times New Roman"/>
                <a:cs typeface="Times New Roman"/>
              </a:rPr>
              <a:t>и</a:t>
            </a:r>
            <a:r>
              <a:rPr dirty="0" sz="2300" spc="90" u="heavy">
                <a:solidFill>
                  <a:srgbClr val="001F60"/>
                </a:solidFill>
                <a:latin typeface="Times New Roman"/>
                <a:cs typeface="Times New Roman"/>
              </a:rPr>
              <a:t>н</a:t>
            </a:r>
            <a:r>
              <a:rPr dirty="0" sz="2300" spc="-15" u="heavy">
                <a:solidFill>
                  <a:srgbClr val="001F60"/>
                </a:solidFill>
                <a:latin typeface="Times New Roman"/>
                <a:cs typeface="Times New Roman"/>
              </a:rPr>
              <a:t>е</a:t>
            </a:r>
            <a:r>
              <a:rPr dirty="0" sz="2300">
                <a:solidFill>
                  <a:srgbClr val="001F60"/>
                </a:solidFill>
                <a:latin typeface="Times New Roman"/>
                <a:cs typeface="Times New Roman"/>
              </a:rPr>
              <a:t>	</a:t>
            </a:r>
            <a:r>
              <a:rPr dirty="0" sz="2300" spc="85">
                <a:latin typeface="Times New Roman"/>
                <a:cs typeface="Times New Roman"/>
              </a:rPr>
              <a:t>и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7774" y="2580342"/>
            <a:ext cx="2287270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5985" algn="l"/>
              </a:tabLst>
            </a:pPr>
            <a:r>
              <a:rPr dirty="0" sz="2300" spc="70">
                <a:latin typeface="Times New Roman"/>
                <a:cs typeface="Times New Roman"/>
              </a:rPr>
              <a:t>п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30">
                <a:latin typeface="Times New Roman"/>
                <a:cs typeface="Times New Roman"/>
              </a:rPr>
              <a:t>р</a:t>
            </a:r>
            <a:r>
              <a:rPr dirty="0" sz="2300" spc="-70">
                <a:latin typeface="Times New Roman"/>
                <a:cs typeface="Times New Roman"/>
              </a:rPr>
              <a:t>е</a:t>
            </a:r>
            <a:r>
              <a:rPr dirty="0" sz="2300" spc="-15">
                <a:latin typeface="Times New Roman"/>
                <a:cs typeface="Times New Roman"/>
              </a:rPr>
              <a:t>д</a:t>
            </a:r>
            <a:r>
              <a:rPr dirty="0" sz="2300">
                <a:latin typeface="Times New Roman"/>
                <a:cs typeface="Times New Roman"/>
              </a:rPr>
              <a:t>	</a:t>
            </a:r>
            <a:r>
              <a:rPr dirty="0" sz="2300" spc="90">
                <a:latin typeface="Times New Roman"/>
                <a:cs typeface="Times New Roman"/>
              </a:rPr>
              <a:t>н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-25">
                <a:latin typeface="Times New Roman"/>
                <a:cs typeface="Times New Roman"/>
              </a:rPr>
              <a:t>с</a:t>
            </a:r>
            <a:r>
              <a:rPr dirty="0" sz="2300" spc="135">
                <a:latin typeface="Times New Roman"/>
                <a:cs typeface="Times New Roman"/>
              </a:rPr>
              <a:t>т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150">
                <a:latin typeface="Times New Roman"/>
                <a:cs typeface="Times New Roman"/>
              </a:rPr>
              <a:t>в</a:t>
            </a:r>
            <a:r>
              <a:rPr dirty="0" sz="2300" spc="90">
                <a:latin typeface="Times New Roman"/>
                <a:cs typeface="Times New Roman"/>
              </a:rPr>
              <a:t>н</a:t>
            </a:r>
            <a:r>
              <a:rPr dirty="0" sz="2300" spc="70">
                <a:latin typeface="Times New Roman"/>
                <a:cs typeface="Times New Roman"/>
              </a:rPr>
              <a:t>и</a:t>
            </a:r>
            <a:r>
              <a:rPr dirty="0" sz="2300">
                <a:latin typeface="Times New Roman"/>
                <a:cs typeface="Times New Roman"/>
              </a:rPr>
              <a:t>х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87" y="2930957"/>
            <a:ext cx="5863590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300">
                <a:latin typeface="Times New Roman"/>
                <a:cs typeface="Times New Roman"/>
              </a:rPr>
              <a:t>с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-5">
                <a:latin typeface="Times New Roman"/>
                <a:cs typeface="Times New Roman"/>
              </a:rPr>
              <a:t>д</a:t>
            </a:r>
            <a:r>
              <a:rPr dirty="0" sz="2300" spc="130">
                <a:latin typeface="Times New Roman"/>
                <a:cs typeface="Times New Roman"/>
              </a:rPr>
              <a:t>р</a:t>
            </a:r>
            <a:r>
              <a:rPr dirty="0" sz="2300" spc="60">
                <a:latin typeface="Times New Roman"/>
                <a:cs typeface="Times New Roman"/>
              </a:rPr>
              <a:t>ж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110">
                <a:latin typeface="Times New Roman"/>
                <a:cs typeface="Times New Roman"/>
              </a:rPr>
              <a:t>ј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>
                <a:latin typeface="Times New Roman"/>
                <a:cs typeface="Times New Roman"/>
              </a:rPr>
              <a:t>   </a:t>
            </a:r>
            <a:r>
              <a:rPr dirty="0" sz="2300" spc="25">
                <a:latin typeface="Times New Roman"/>
                <a:cs typeface="Times New Roman"/>
              </a:rPr>
              <a:t> </a:t>
            </a:r>
            <a:r>
              <a:rPr dirty="0" sz="2300" spc="160">
                <a:latin typeface="Times New Roman"/>
                <a:cs typeface="Times New Roman"/>
              </a:rPr>
              <a:t>к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10">
                <a:latin typeface="Times New Roman"/>
                <a:cs typeface="Times New Roman"/>
              </a:rPr>
              <a:t>ј</a:t>
            </a:r>
            <a:r>
              <a:rPr dirty="0" sz="2300" spc="85">
                <a:latin typeface="Times New Roman"/>
                <a:cs typeface="Times New Roman"/>
              </a:rPr>
              <a:t>и</a:t>
            </a:r>
            <a:r>
              <a:rPr dirty="0" sz="2300">
                <a:latin typeface="Times New Roman"/>
                <a:cs typeface="Times New Roman"/>
              </a:rPr>
              <a:t>   </a:t>
            </a:r>
            <a:r>
              <a:rPr dirty="0" sz="2300" spc="35">
                <a:latin typeface="Times New Roman"/>
                <a:cs typeface="Times New Roman"/>
              </a:rPr>
              <a:t> </a:t>
            </a:r>
            <a:r>
              <a:rPr dirty="0" sz="2300" spc="-70">
                <a:latin typeface="Times New Roman"/>
                <a:cs typeface="Times New Roman"/>
              </a:rPr>
              <a:t>с</a:t>
            </a:r>
            <a:r>
              <a:rPr dirty="0" sz="2300">
                <a:latin typeface="Times New Roman"/>
                <a:cs typeface="Times New Roman"/>
              </a:rPr>
              <a:t>у   </a:t>
            </a:r>
            <a:r>
              <a:rPr dirty="0" sz="2300" spc="50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Times New Roman"/>
                <a:cs typeface="Times New Roman"/>
              </a:rPr>
              <a:t>с</a:t>
            </a:r>
            <a:r>
              <a:rPr dirty="0" sz="2300" spc="90">
                <a:latin typeface="Times New Roman"/>
                <a:cs typeface="Times New Roman"/>
              </a:rPr>
              <a:t>п</a:t>
            </a:r>
            <a:r>
              <a:rPr dirty="0" sz="2300" spc="-25">
                <a:latin typeface="Times New Roman"/>
                <a:cs typeface="Times New Roman"/>
              </a:rPr>
              <a:t>е</a:t>
            </a:r>
            <a:r>
              <a:rPr dirty="0" sz="2300" spc="90">
                <a:latin typeface="Times New Roman"/>
                <a:cs typeface="Times New Roman"/>
              </a:rPr>
              <a:t>ци</a:t>
            </a:r>
            <a:r>
              <a:rPr dirty="0" sz="2300" spc="55">
                <a:latin typeface="Times New Roman"/>
                <a:cs typeface="Times New Roman"/>
              </a:rPr>
              <a:t>ф</a:t>
            </a:r>
            <a:r>
              <a:rPr dirty="0" sz="2300" spc="90">
                <a:latin typeface="Times New Roman"/>
                <a:cs typeface="Times New Roman"/>
              </a:rPr>
              <a:t>и</a:t>
            </a:r>
            <a:r>
              <a:rPr dirty="0" sz="2300" spc="125">
                <a:latin typeface="Times New Roman"/>
                <a:cs typeface="Times New Roman"/>
              </a:rPr>
              <a:t>ч</a:t>
            </a:r>
            <a:r>
              <a:rPr dirty="0" sz="2300" spc="90">
                <a:latin typeface="Times New Roman"/>
                <a:cs typeface="Times New Roman"/>
              </a:rPr>
              <a:t>н</a:t>
            </a:r>
            <a:r>
              <a:rPr dirty="0" sz="2300" spc="85">
                <a:latin typeface="Times New Roman"/>
                <a:cs typeface="Times New Roman"/>
              </a:rPr>
              <a:t>и</a:t>
            </a:r>
            <a:r>
              <a:rPr dirty="0" sz="2300">
                <a:latin typeface="Times New Roman"/>
                <a:cs typeface="Times New Roman"/>
              </a:rPr>
              <a:t>   </a:t>
            </a:r>
            <a:r>
              <a:rPr dirty="0" sz="2300" spc="3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з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>
                <a:latin typeface="Times New Roman"/>
                <a:cs typeface="Times New Roman"/>
              </a:rPr>
              <a:t>   </a:t>
            </a:r>
            <a:r>
              <a:rPr dirty="0" sz="2300" spc="25">
                <a:latin typeface="Times New Roman"/>
                <a:cs typeface="Times New Roman"/>
              </a:rPr>
              <a:t> </a:t>
            </a:r>
            <a:r>
              <a:rPr dirty="0" sz="2300" spc="-25">
                <a:latin typeface="Times New Roman"/>
                <a:cs typeface="Times New Roman"/>
              </a:rPr>
              <a:t>с</a:t>
            </a:r>
            <a:r>
              <a:rPr dirty="0" sz="2300" spc="150">
                <a:latin typeface="Times New Roman"/>
                <a:cs typeface="Times New Roman"/>
              </a:rPr>
              <a:t>в</a:t>
            </a:r>
            <a:r>
              <a:rPr dirty="0" sz="2300" spc="-15">
                <a:latin typeface="Times New Roman"/>
                <a:cs typeface="Times New Roman"/>
              </a:rPr>
              <a:t>е</a:t>
            </a:r>
            <a:r>
              <a:rPr dirty="0" sz="2300" spc="-10">
                <a:latin typeface="Times New Roman"/>
                <a:cs typeface="Times New Roman"/>
              </a:rPr>
              <a:t> </a:t>
            </a:r>
            <a:r>
              <a:rPr dirty="0" sz="2300" spc="114">
                <a:latin typeface="Times New Roman"/>
                <a:cs typeface="Times New Roman"/>
              </a:rPr>
              <a:t>т</a:t>
            </a:r>
            <a:r>
              <a:rPr dirty="0" sz="2300" spc="-70">
                <a:latin typeface="Times New Roman"/>
                <a:cs typeface="Times New Roman"/>
              </a:rPr>
              <a:t>е</a:t>
            </a:r>
            <a:r>
              <a:rPr dirty="0" sz="2300">
                <a:latin typeface="Times New Roman"/>
                <a:cs typeface="Times New Roman"/>
              </a:rPr>
              <a:t>х</a:t>
            </a:r>
            <a:r>
              <a:rPr dirty="0" sz="2300" spc="90">
                <a:latin typeface="Times New Roman"/>
                <a:cs typeface="Times New Roman"/>
              </a:rPr>
              <a:t>ни</a:t>
            </a:r>
            <a:r>
              <a:rPr dirty="0" sz="2300" spc="125">
                <a:latin typeface="Times New Roman"/>
                <a:cs typeface="Times New Roman"/>
              </a:rPr>
              <a:t>ч</a:t>
            </a:r>
            <a:r>
              <a:rPr dirty="0" sz="2300" spc="140">
                <a:latin typeface="Times New Roman"/>
                <a:cs typeface="Times New Roman"/>
              </a:rPr>
              <a:t>к</a:t>
            </a:r>
            <a:r>
              <a:rPr dirty="0" sz="2300" spc="-15">
                <a:latin typeface="Times New Roman"/>
                <a:cs typeface="Times New Roman"/>
              </a:rPr>
              <a:t>е</a:t>
            </a:r>
            <a:r>
              <a:rPr dirty="0" sz="2300" spc="175">
                <a:latin typeface="Times New Roman"/>
                <a:cs typeface="Times New Roman"/>
              </a:rPr>
              <a:t> </a:t>
            </a:r>
            <a:r>
              <a:rPr dirty="0" sz="2300" spc="145">
                <a:latin typeface="Times New Roman"/>
                <a:cs typeface="Times New Roman"/>
              </a:rPr>
              <a:t>ш</a:t>
            </a:r>
            <a:r>
              <a:rPr dirty="0" sz="2300" spc="160">
                <a:latin typeface="Times New Roman"/>
                <a:cs typeface="Times New Roman"/>
              </a:rPr>
              <a:t>к</a:t>
            </a:r>
            <a:r>
              <a:rPr dirty="0" sz="2300" spc="-25">
                <a:latin typeface="Times New Roman"/>
                <a:cs typeface="Times New Roman"/>
              </a:rPr>
              <a:t>о</a:t>
            </a:r>
            <a:r>
              <a:rPr dirty="0" sz="2300" spc="130">
                <a:latin typeface="Times New Roman"/>
                <a:cs typeface="Times New Roman"/>
              </a:rPr>
              <a:t>л</a:t>
            </a:r>
            <a:r>
              <a:rPr dirty="0" sz="2300" spc="-25">
                <a:latin typeface="Times New Roman"/>
                <a:cs typeface="Times New Roman"/>
              </a:rPr>
              <a:t>е</a:t>
            </a:r>
            <a:r>
              <a:rPr dirty="0" sz="2300">
                <a:latin typeface="Times New Roman"/>
                <a:cs typeface="Times New Roman"/>
              </a:rPr>
              <a:t>,</a:t>
            </a:r>
            <a:r>
              <a:rPr dirty="0" sz="2300" spc="204">
                <a:latin typeface="Times New Roman"/>
                <a:cs typeface="Times New Roman"/>
              </a:rPr>
              <a:t> </a:t>
            </a:r>
            <a:r>
              <a:rPr dirty="0" sz="2300" spc="110">
                <a:latin typeface="Times New Roman"/>
                <a:cs typeface="Times New Roman"/>
              </a:rPr>
              <a:t>р</a:t>
            </a:r>
            <a:r>
              <a:rPr dirty="0" sz="2300">
                <a:latin typeface="Times New Roman"/>
                <a:cs typeface="Times New Roman"/>
              </a:rPr>
              <a:t>е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130">
                <a:latin typeface="Times New Roman"/>
                <a:cs typeface="Times New Roman"/>
              </a:rPr>
              <a:t>л</a:t>
            </a:r>
            <a:r>
              <a:rPr dirty="0" sz="2300" spc="70">
                <a:latin typeface="Times New Roman"/>
                <a:cs typeface="Times New Roman"/>
              </a:rPr>
              <a:t>и</a:t>
            </a:r>
            <a:r>
              <a:rPr dirty="0" sz="2300" spc="-45">
                <a:latin typeface="Times New Roman"/>
                <a:cs typeface="Times New Roman"/>
              </a:rPr>
              <a:t>з</a:t>
            </a:r>
            <a:r>
              <a:rPr dirty="0" sz="2300">
                <a:latin typeface="Times New Roman"/>
                <a:cs typeface="Times New Roman"/>
              </a:rPr>
              <a:t>у</a:t>
            </a:r>
            <a:r>
              <a:rPr dirty="0" sz="2300" spc="130">
                <a:latin typeface="Times New Roman"/>
                <a:cs typeface="Times New Roman"/>
              </a:rPr>
              <a:t>ј</a:t>
            </a:r>
            <a:r>
              <a:rPr dirty="0" sz="2300" spc="-25">
                <a:latin typeface="Times New Roman"/>
                <a:cs typeface="Times New Roman"/>
              </a:rPr>
              <a:t>е</a:t>
            </a:r>
            <a:r>
              <a:rPr dirty="0" sz="2300" spc="70">
                <a:latin typeface="Times New Roman"/>
                <a:cs typeface="Times New Roman"/>
              </a:rPr>
              <a:t>м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60">
                <a:latin typeface="Times New Roman"/>
                <a:cs typeface="Times New Roman"/>
              </a:rPr>
              <a:t> </a:t>
            </a:r>
            <a:r>
              <a:rPr dirty="0" sz="2300" spc="85">
                <a:latin typeface="Times New Roman"/>
                <a:cs typeface="Times New Roman"/>
              </a:rPr>
              <a:t>и</a:t>
            </a:r>
            <a:r>
              <a:rPr dirty="0" sz="2300" spc="21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с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-30">
                <a:latin typeface="Times New Roman"/>
                <a:cs typeface="Times New Roman"/>
              </a:rPr>
              <a:t>д</a:t>
            </a:r>
            <a:r>
              <a:rPr dirty="0" sz="2300" spc="130">
                <a:latin typeface="Times New Roman"/>
                <a:cs typeface="Times New Roman"/>
              </a:rPr>
              <a:t>р</a:t>
            </a:r>
            <a:r>
              <a:rPr dirty="0" sz="2300" spc="60">
                <a:latin typeface="Times New Roman"/>
                <a:cs typeface="Times New Roman"/>
              </a:rPr>
              <a:t>ж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 spc="110">
                <a:latin typeface="Times New Roman"/>
                <a:cs typeface="Times New Roman"/>
              </a:rPr>
              <a:t>ј</a:t>
            </a:r>
            <a:r>
              <a:rPr dirty="0" sz="2300" spc="-15">
                <a:latin typeface="Times New Roman"/>
                <a:cs typeface="Times New Roman"/>
              </a:rPr>
              <a:t>е</a:t>
            </a:r>
            <a:r>
              <a:rPr dirty="0" sz="2300" spc="200">
                <a:latin typeface="Times New Roman"/>
                <a:cs typeface="Times New Roman"/>
              </a:rPr>
              <a:t> </a:t>
            </a:r>
            <a:r>
              <a:rPr dirty="0" sz="2300" spc="90">
                <a:latin typeface="Times New Roman"/>
                <a:cs typeface="Times New Roman"/>
              </a:rPr>
              <a:t>и</a:t>
            </a:r>
            <a:r>
              <a:rPr dirty="0" sz="2300" spc="5">
                <a:latin typeface="Times New Roman"/>
                <a:cs typeface="Times New Roman"/>
              </a:rPr>
              <a:t>з</a:t>
            </a:r>
            <a:r>
              <a:rPr dirty="0" sz="2300" spc="5">
                <a:latin typeface="Times New Roman"/>
                <a:cs typeface="Times New Roman"/>
              </a:rPr>
              <a:t> </a:t>
            </a:r>
            <a:r>
              <a:rPr dirty="0" sz="2300" spc="150">
                <a:latin typeface="Times New Roman"/>
                <a:cs typeface="Times New Roman"/>
              </a:rPr>
              <a:t>в</a:t>
            </a:r>
            <a:r>
              <a:rPr dirty="0" sz="2300">
                <a:latin typeface="Times New Roman"/>
                <a:cs typeface="Times New Roman"/>
              </a:rPr>
              <a:t>о</a:t>
            </a:r>
            <a:r>
              <a:rPr dirty="0" sz="2300" spc="110">
                <a:latin typeface="Times New Roman"/>
                <a:cs typeface="Times New Roman"/>
              </a:rPr>
              <a:t>ј</a:t>
            </a:r>
            <a:r>
              <a:rPr dirty="0" sz="2300" spc="90">
                <a:latin typeface="Times New Roman"/>
                <a:cs typeface="Times New Roman"/>
              </a:rPr>
              <a:t>ни</a:t>
            </a:r>
            <a:r>
              <a:rPr dirty="0" sz="2300">
                <a:latin typeface="Times New Roman"/>
                <a:cs typeface="Times New Roman"/>
              </a:rPr>
              <a:t>х</a:t>
            </a:r>
            <a:r>
              <a:rPr dirty="0" sz="2300" spc="-70">
                <a:latin typeface="Times New Roman"/>
                <a:cs typeface="Times New Roman"/>
              </a:rPr>
              <a:t> </a:t>
            </a:r>
            <a:r>
              <a:rPr dirty="0" sz="2300" spc="90">
                <a:latin typeface="Times New Roman"/>
                <a:cs typeface="Times New Roman"/>
              </a:rPr>
              <a:t>п</a:t>
            </a:r>
            <a:r>
              <a:rPr dirty="0" sz="2300" spc="130">
                <a:latin typeface="Times New Roman"/>
                <a:cs typeface="Times New Roman"/>
              </a:rPr>
              <a:t>р</a:t>
            </a:r>
            <a:r>
              <a:rPr dirty="0" sz="2300" spc="-45">
                <a:latin typeface="Times New Roman"/>
                <a:cs typeface="Times New Roman"/>
              </a:rPr>
              <a:t>е</a:t>
            </a:r>
            <a:r>
              <a:rPr dirty="0" sz="2300" spc="-30">
                <a:latin typeface="Times New Roman"/>
                <a:cs typeface="Times New Roman"/>
              </a:rPr>
              <a:t>д</a:t>
            </a:r>
            <a:r>
              <a:rPr dirty="0" sz="2300" spc="95">
                <a:latin typeface="Times New Roman"/>
                <a:cs typeface="Times New Roman"/>
              </a:rPr>
              <a:t>м</a:t>
            </a:r>
            <a:r>
              <a:rPr dirty="0" sz="2300">
                <a:latin typeface="Times New Roman"/>
                <a:cs typeface="Times New Roman"/>
              </a:rPr>
              <a:t>е</a:t>
            </a:r>
            <a:r>
              <a:rPr dirty="0" sz="2300" spc="135">
                <a:latin typeface="Times New Roman"/>
                <a:cs typeface="Times New Roman"/>
              </a:rPr>
              <a:t>т</a:t>
            </a:r>
            <a:r>
              <a:rPr dirty="0" sz="2300" spc="120">
                <a:latin typeface="Times New Roman"/>
                <a:cs typeface="Times New Roman"/>
              </a:rPr>
              <a:t>а</a:t>
            </a:r>
            <a:r>
              <a:rPr dirty="0" sz="230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7676" y="4245864"/>
            <a:ext cx="4402835" cy="282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20128" y="2301239"/>
            <a:ext cx="2311907" cy="163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5612" y="4258055"/>
            <a:ext cx="4178807" cy="2801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 marR="5725795">
              <a:lnSpc>
                <a:spcPct val="10000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560"/>
              </a:lnSpc>
              <a:tabLst>
                <a:tab pos="5077460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6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22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-359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284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baseline="8101" sz="3600" spc="-27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427">
                <a:solidFill>
                  <a:srgbClr val="FFFFFF"/>
                </a:solidFill>
                <a:latin typeface="Times New Roman"/>
                <a:cs typeface="Times New Roman"/>
              </a:rPr>
              <a:t>Њ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142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933700"/>
            <a:ext cx="8186928" cy="75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" y="3686555"/>
            <a:ext cx="8186928" cy="667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4354067"/>
            <a:ext cx="8186928" cy="73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800" y="5087111"/>
            <a:ext cx="8186928" cy="1207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800" y="6294120"/>
            <a:ext cx="8186928" cy="64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9304" y="4402836"/>
            <a:ext cx="630935" cy="694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9575" y="5362955"/>
            <a:ext cx="740664" cy="690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34440" y="6318503"/>
            <a:ext cx="681227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159" y="3712464"/>
            <a:ext cx="635508" cy="644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9304" y="2926080"/>
            <a:ext cx="630935" cy="736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5983" y="2164079"/>
            <a:ext cx="7458709" cy="472440"/>
          </a:xfrm>
          <a:custGeom>
            <a:avLst/>
            <a:gdLst/>
            <a:ahLst/>
            <a:cxnLst/>
            <a:rect l="l" t="t" r="r" b="b"/>
            <a:pathLst>
              <a:path w="7458709" h="472439">
                <a:moveTo>
                  <a:pt x="7458455" y="472439"/>
                </a:moveTo>
                <a:lnTo>
                  <a:pt x="0" y="472439"/>
                </a:lnTo>
                <a:lnTo>
                  <a:pt x="0" y="0"/>
                </a:lnTo>
                <a:lnTo>
                  <a:pt x="7458455" y="0"/>
                </a:lnTo>
                <a:lnTo>
                  <a:pt x="7458455" y="4571"/>
                </a:lnTo>
                <a:lnTo>
                  <a:pt x="9144" y="4572"/>
                </a:lnTo>
                <a:lnTo>
                  <a:pt x="4572" y="10668"/>
                </a:lnTo>
                <a:lnTo>
                  <a:pt x="9144" y="10667"/>
                </a:lnTo>
                <a:lnTo>
                  <a:pt x="9144" y="461771"/>
                </a:lnTo>
                <a:lnTo>
                  <a:pt x="4572" y="461772"/>
                </a:lnTo>
                <a:lnTo>
                  <a:pt x="9144" y="467867"/>
                </a:lnTo>
                <a:lnTo>
                  <a:pt x="7458455" y="467867"/>
                </a:lnTo>
                <a:lnTo>
                  <a:pt x="7458455" y="472439"/>
                </a:lnTo>
                <a:close/>
              </a:path>
              <a:path w="7458709" h="472439">
                <a:moveTo>
                  <a:pt x="9144" y="10667"/>
                </a:moveTo>
                <a:lnTo>
                  <a:pt x="4572" y="10668"/>
                </a:lnTo>
                <a:lnTo>
                  <a:pt x="9144" y="4572"/>
                </a:lnTo>
                <a:lnTo>
                  <a:pt x="9144" y="10667"/>
                </a:lnTo>
                <a:close/>
              </a:path>
              <a:path w="7458709" h="472439">
                <a:moveTo>
                  <a:pt x="7449312" y="10667"/>
                </a:moveTo>
                <a:lnTo>
                  <a:pt x="9144" y="10667"/>
                </a:lnTo>
                <a:lnTo>
                  <a:pt x="9144" y="4572"/>
                </a:lnTo>
                <a:lnTo>
                  <a:pt x="7449312" y="4572"/>
                </a:lnTo>
                <a:lnTo>
                  <a:pt x="7449312" y="10667"/>
                </a:lnTo>
                <a:close/>
              </a:path>
              <a:path w="7458709" h="472439">
                <a:moveTo>
                  <a:pt x="7449312" y="467867"/>
                </a:moveTo>
                <a:lnTo>
                  <a:pt x="7449312" y="4572"/>
                </a:lnTo>
                <a:lnTo>
                  <a:pt x="7453883" y="10668"/>
                </a:lnTo>
                <a:lnTo>
                  <a:pt x="7458455" y="10667"/>
                </a:lnTo>
                <a:lnTo>
                  <a:pt x="7458455" y="461771"/>
                </a:lnTo>
                <a:lnTo>
                  <a:pt x="7453883" y="461772"/>
                </a:lnTo>
                <a:lnTo>
                  <a:pt x="7449312" y="467867"/>
                </a:lnTo>
                <a:close/>
              </a:path>
              <a:path w="7458709" h="472439">
                <a:moveTo>
                  <a:pt x="7458455" y="10667"/>
                </a:moveTo>
                <a:lnTo>
                  <a:pt x="7453883" y="10668"/>
                </a:lnTo>
                <a:lnTo>
                  <a:pt x="7449312" y="4572"/>
                </a:lnTo>
                <a:lnTo>
                  <a:pt x="7458455" y="4571"/>
                </a:lnTo>
                <a:lnTo>
                  <a:pt x="7458455" y="10667"/>
                </a:lnTo>
                <a:close/>
              </a:path>
              <a:path w="7458709" h="472439">
                <a:moveTo>
                  <a:pt x="9144" y="467867"/>
                </a:moveTo>
                <a:lnTo>
                  <a:pt x="4572" y="461772"/>
                </a:lnTo>
                <a:lnTo>
                  <a:pt x="9144" y="461771"/>
                </a:lnTo>
                <a:lnTo>
                  <a:pt x="9144" y="467867"/>
                </a:lnTo>
                <a:close/>
              </a:path>
              <a:path w="7458709" h="472439">
                <a:moveTo>
                  <a:pt x="7449312" y="467867"/>
                </a:moveTo>
                <a:lnTo>
                  <a:pt x="9144" y="467867"/>
                </a:lnTo>
                <a:lnTo>
                  <a:pt x="9144" y="461771"/>
                </a:lnTo>
                <a:lnTo>
                  <a:pt x="7449312" y="461771"/>
                </a:lnTo>
                <a:lnTo>
                  <a:pt x="7449312" y="467867"/>
                </a:lnTo>
                <a:close/>
              </a:path>
              <a:path w="7458709" h="472439">
                <a:moveTo>
                  <a:pt x="7458455" y="467867"/>
                </a:moveTo>
                <a:lnTo>
                  <a:pt x="7449312" y="467867"/>
                </a:lnTo>
                <a:lnTo>
                  <a:pt x="7453883" y="461772"/>
                </a:lnTo>
                <a:lnTo>
                  <a:pt x="7458455" y="461771"/>
                </a:lnTo>
                <a:lnTo>
                  <a:pt x="7458455" y="467867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00555" y="2168651"/>
            <a:ext cx="7449820" cy="463550"/>
          </a:xfrm>
          <a:prstGeom prst="rect">
            <a:avLst/>
          </a:prstGeom>
          <a:solidFill>
            <a:srgbClr val="89C6CD"/>
          </a:solidFill>
        </p:spPr>
        <p:txBody>
          <a:bodyPr wrap="square" lIns="0" tIns="0" rIns="0" bIns="0" rtlCol="0" vert="horz">
            <a:spAutoFit/>
          </a:bodyPr>
          <a:lstStyle/>
          <a:p>
            <a:pPr marL="493395">
              <a:lnSpc>
                <a:spcPct val="100000"/>
              </a:lnSpc>
            </a:pPr>
            <a:r>
              <a:rPr dirty="0" sz="2400" spc="120">
                <a:latin typeface="Times New Roman"/>
                <a:cs typeface="Times New Roman"/>
              </a:rPr>
              <a:t>С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п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55">
                <a:latin typeface="Times New Roman"/>
                <a:cs typeface="Times New Roman"/>
              </a:rPr>
              <a:t>л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75">
                <a:latin typeface="Times New Roman"/>
                <a:cs typeface="Times New Roman"/>
              </a:rPr>
              <a:t>ш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75">
                <a:latin typeface="Times New Roman"/>
                <a:cs typeface="Times New Roman"/>
              </a:rPr>
              <a:t>ш</a:t>
            </a:r>
            <a:r>
              <a:rPr dirty="0" sz="2400" spc="145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о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17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52448" y="2923921"/>
          <a:ext cx="8217534" cy="4018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7196328"/>
              </a:tblGrid>
              <a:tr h="752093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0225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 spc="-14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7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13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2200" spc="-114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2200" spc="-1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Р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1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 spc="3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 spc="-1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3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3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9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-6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Њ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9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 spc="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 spc="-1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4986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0225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4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14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590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600" spc="-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9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-6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1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Њ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 spc="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3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4986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3043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0225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4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-5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-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2200" spc="-204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spc="-3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4986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7008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0225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1195" marR="667385">
                        <a:lnSpc>
                          <a:spcPct val="100000"/>
                        </a:lnSpc>
                        <a:tabLst>
                          <a:tab pos="4550410" algn="l"/>
                        </a:tabLst>
                      </a:pPr>
                      <a:r>
                        <a:rPr dirty="0" sz="2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2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Љ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-5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-26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2200" spc="-2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14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7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13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-1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2200" spc="-9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2200" spc="1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3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2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14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 marL="381635" marR="3759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1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 spc="3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 spc="-1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3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3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9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-6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Њ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600" spc="-7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2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 spc="-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-9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 spc="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 spc="-1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 spc="-9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4986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841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0225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49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200" spc="-14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7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10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2200" spc="15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2200" spc="-2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2200" spc="-1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2200" spc="-18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2200" spc="-26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Њ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2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Ј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Љ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2200" spc="-5">
                          <a:latin typeface="Times New Roman"/>
                          <a:cs typeface="Times New Roman"/>
                        </a:rPr>
                        <a:t>Њ</a:t>
                      </a:r>
                      <a:r>
                        <a:rPr dirty="0" sz="2200">
                          <a:latin typeface="Times New Roman"/>
                          <a:cs typeface="Times New Roman"/>
                        </a:rPr>
                        <a:t>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dirty="0" sz="1600" spc="-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600" spc="-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600" spc="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4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600" spc="-1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 spc="-2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600" spc="-7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600" spc="5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600" spc="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600" spc="-75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600">
                          <a:solidFill>
                            <a:srgbClr val="A50021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4986">
                      <a:solidFill>
                        <a:srgbClr val="000000"/>
                      </a:solidFill>
                      <a:prstDash val="solid"/>
                    </a:lnL>
                    <a:lnR w="14986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498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2095500"/>
            <a:ext cx="8859520" cy="5087620"/>
          </a:xfrm>
          <a:custGeom>
            <a:avLst/>
            <a:gdLst/>
            <a:ahLst/>
            <a:cxnLst/>
            <a:rect l="l" t="t" r="r" b="b"/>
            <a:pathLst>
              <a:path w="8859520" h="5087620">
                <a:moveTo>
                  <a:pt x="0" y="0"/>
                </a:moveTo>
                <a:lnTo>
                  <a:pt x="8859012" y="0"/>
                </a:lnTo>
                <a:lnTo>
                  <a:pt x="8859012" y="5087112"/>
                </a:lnTo>
                <a:lnTo>
                  <a:pt x="0" y="508711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05"/>
              </a:lnSpc>
            </a:pPr>
            <a:r>
              <a:rPr dirty="0" sz="3600" spc="295">
                <a:solidFill>
                  <a:srgbClr val="001F60"/>
                </a:solidFill>
              </a:rPr>
              <a:t>Ш</a:t>
            </a:r>
            <a:r>
              <a:rPr dirty="0" sz="3600" spc="290">
                <a:solidFill>
                  <a:srgbClr val="001F60"/>
                </a:solidFill>
              </a:rPr>
              <a:t>к</a:t>
            </a:r>
            <a:r>
              <a:rPr dirty="0" sz="3600">
                <a:solidFill>
                  <a:srgbClr val="001F60"/>
                </a:solidFill>
              </a:rPr>
              <a:t>о</a:t>
            </a:r>
            <a:r>
              <a:rPr dirty="0" sz="3600" spc="210">
                <a:solidFill>
                  <a:srgbClr val="001F60"/>
                </a:solidFill>
              </a:rPr>
              <a:t>л</a:t>
            </a:r>
            <a:r>
              <a:rPr dirty="0" sz="3600" spc="190">
                <a:solidFill>
                  <a:srgbClr val="001F60"/>
                </a:solidFill>
              </a:rPr>
              <a:t>а</a:t>
            </a:r>
            <a:r>
              <a:rPr dirty="0" sz="3600" spc="10">
                <a:solidFill>
                  <a:srgbClr val="001F60"/>
                </a:solidFill>
              </a:rPr>
              <a:t> </a:t>
            </a:r>
            <a:r>
              <a:rPr dirty="0" sz="3600">
                <a:solidFill>
                  <a:srgbClr val="001F60"/>
                </a:solidFill>
              </a:rPr>
              <a:t>о</a:t>
            </a:r>
            <a:r>
              <a:rPr dirty="0" sz="3600" spc="-40">
                <a:solidFill>
                  <a:srgbClr val="001F60"/>
                </a:solidFill>
              </a:rPr>
              <a:t>б</a:t>
            </a:r>
            <a:r>
              <a:rPr dirty="0" sz="3600" spc="-35">
                <a:solidFill>
                  <a:srgbClr val="001F60"/>
                </a:solidFill>
              </a:rPr>
              <a:t>е</a:t>
            </a:r>
            <a:r>
              <a:rPr dirty="0" sz="3600" spc="40">
                <a:solidFill>
                  <a:srgbClr val="001F60"/>
                </a:solidFill>
              </a:rPr>
              <a:t>з</a:t>
            </a:r>
            <a:r>
              <a:rPr dirty="0" sz="3600" spc="-40">
                <a:solidFill>
                  <a:srgbClr val="001F60"/>
                </a:solidFill>
              </a:rPr>
              <a:t>б</a:t>
            </a:r>
            <a:r>
              <a:rPr dirty="0" sz="3600" spc="-35">
                <a:solidFill>
                  <a:srgbClr val="001F60"/>
                </a:solidFill>
              </a:rPr>
              <a:t>е</a:t>
            </a:r>
            <a:r>
              <a:rPr dirty="0" sz="3600" spc="200">
                <a:solidFill>
                  <a:srgbClr val="001F60"/>
                </a:solidFill>
              </a:rPr>
              <a:t>ђ</a:t>
            </a:r>
            <a:r>
              <a:rPr dirty="0" sz="3600">
                <a:solidFill>
                  <a:srgbClr val="001F60"/>
                </a:solidFill>
              </a:rPr>
              <a:t>у</a:t>
            </a:r>
            <a:r>
              <a:rPr dirty="0" sz="3600" spc="175">
                <a:solidFill>
                  <a:srgbClr val="001F60"/>
                </a:solidFill>
              </a:rPr>
              <a:t>ј</a:t>
            </a:r>
            <a:r>
              <a:rPr dirty="0" sz="3600" spc="-20">
                <a:solidFill>
                  <a:srgbClr val="001F60"/>
                </a:solidFill>
              </a:rPr>
              <a:t>е</a:t>
            </a:r>
            <a:r>
              <a:rPr dirty="0" sz="3600" spc="-10">
                <a:solidFill>
                  <a:srgbClr val="001F60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-25"/>
              <a:t>с</a:t>
            </a:r>
            <a:r>
              <a:rPr dirty="0" spc="110"/>
              <a:t>м</a:t>
            </a:r>
            <a:r>
              <a:rPr dirty="0"/>
              <a:t>е</a:t>
            </a:r>
            <a:r>
              <a:rPr dirty="0" spc="165"/>
              <a:t>ш</a:t>
            </a:r>
            <a:r>
              <a:rPr dirty="0" spc="130"/>
              <a:t>т</a:t>
            </a:r>
            <a:r>
              <a:rPr dirty="0" spc="160"/>
              <a:t>а</a:t>
            </a:r>
            <a:r>
              <a:rPr dirty="0" spc="135"/>
              <a:t>ј</a:t>
            </a:r>
            <a:r>
              <a:rPr dirty="0" spc="-35"/>
              <a:t> </a:t>
            </a:r>
            <a:r>
              <a:rPr dirty="0"/>
              <a:t>у</a:t>
            </a:r>
            <a:r>
              <a:rPr dirty="0" spc="-25"/>
              <a:t> </a:t>
            </a:r>
            <a:r>
              <a:rPr dirty="0" spc="100"/>
              <a:t>ин</a:t>
            </a:r>
            <a:r>
              <a:rPr dirty="0" spc="130"/>
              <a:t>т</a:t>
            </a:r>
            <a:r>
              <a:rPr dirty="0" spc="-25"/>
              <a:t>е</a:t>
            </a:r>
            <a:r>
              <a:rPr dirty="0" spc="150"/>
              <a:t>р</a:t>
            </a:r>
            <a:r>
              <a:rPr dirty="0" spc="75"/>
              <a:t>н</a:t>
            </a:r>
            <a:r>
              <a:rPr dirty="0" spc="160"/>
              <a:t>а</a:t>
            </a:r>
            <a:r>
              <a:rPr dirty="0" spc="130"/>
              <a:t>т</a:t>
            </a:r>
            <a:r>
              <a:rPr dirty="0"/>
              <a:t>у,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165"/>
              <a:t>ш</a:t>
            </a:r>
            <a:r>
              <a:rPr dirty="0" spc="235"/>
              <a:t>к</a:t>
            </a:r>
            <a:r>
              <a:rPr dirty="0"/>
              <a:t>о</a:t>
            </a:r>
            <a:r>
              <a:rPr dirty="0" spc="150"/>
              <a:t>л</a:t>
            </a:r>
            <a:r>
              <a:rPr dirty="0"/>
              <a:t>с</a:t>
            </a:r>
            <a:r>
              <a:rPr dirty="0" spc="204"/>
              <a:t>к</a:t>
            </a:r>
            <a:r>
              <a:rPr dirty="0" spc="95"/>
              <a:t>и</a:t>
            </a:r>
            <a:r>
              <a:rPr dirty="0" spc="-15"/>
              <a:t> </a:t>
            </a:r>
            <a:r>
              <a:rPr dirty="0" spc="100"/>
              <a:t>п</a:t>
            </a:r>
            <a:r>
              <a:rPr dirty="0" spc="150"/>
              <a:t>р</a:t>
            </a:r>
            <a:r>
              <a:rPr dirty="0" spc="75"/>
              <a:t>и</a:t>
            </a:r>
            <a:r>
              <a:rPr dirty="0" spc="-30"/>
              <a:t>б</a:t>
            </a:r>
            <a:r>
              <a:rPr dirty="0" spc="25"/>
              <a:t>о</a:t>
            </a:r>
            <a:r>
              <a:rPr dirty="0" spc="140"/>
              <a:t>р</a:t>
            </a:r>
            <a:r>
              <a:rPr dirty="0" spc="-45"/>
              <a:t> </a:t>
            </a:r>
            <a:r>
              <a:rPr dirty="0" spc="95"/>
              <a:t>и</a:t>
            </a:r>
            <a:r>
              <a:rPr dirty="0" spc="10"/>
              <a:t> </a:t>
            </a:r>
            <a:r>
              <a:rPr dirty="0"/>
              <a:t>у</a:t>
            </a:r>
            <a:r>
              <a:rPr dirty="0" spc="100"/>
              <a:t>џ</a:t>
            </a:r>
            <a:r>
              <a:rPr dirty="0" spc="-30"/>
              <a:t>б</a:t>
            </a:r>
            <a:r>
              <a:rPr dirty="0" spc="-25"/>
              <a:t>е</a:t>
            </a:r>
            <a:r>
              <a:rPr dirty="0" spc="100"/>
              <a:t>н</a:t>
            </a:r>
            <a:r>
              <a:rPr dirty="0" spc="75"/>
              <a:t>и</a:t>
            </a:r>
            <a:r>
              <a:rPr dirty="0" spc="235"/>
              <a:t>к</a:t>
            </a:r>
            <a:r>
              <a:rPr dirty="0" spc="-25"/>
              <a:t>е</a:t>
            </a:r>
            <a:r>
              <a:rPr dirty="0"/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/>
              <a:t>о</a:t>
            </a:r>
            <a:r>
              <a:rPr dirty="0" spc="-5"/>
              <a:t>д</a:t>
            </a:r>
            <a:r>
              <a:rPr dirty="0" spc="-25"/>
              <a:t>е</a:t>
            </a:r>
            <a:r>
              <a:rPr dirty="0" spc="150"/>
              <a:t>ћ</a:t>
            </a:r>
            <a:r>
              <a:rPr dirty="0"/>
              <a:t>у</a:t>
            </a:r>
            <a:r>
              <a:rPr dirty="0" spc="-25"/>
              <a:t> </a:t>
            </a:r>
            <a:r>
              <a:rPr dirty="0" spc="95"/>
              <a:t>и</a:t>
            </a:r>
            <a:r>
              <a:rPr dirty="0" spc="-15"/>
              <a:t> </a:t>
            </a:r>
            <a:r>
              <a:rPr dirty="0"/>
              <a:t>о</a:t>
            </a:r>
            <a:r>
              <a:rPr dirty="0" spc="-5"/>
              <a:t>б</a:t>
            </a:r>
            <a:r>
              <a:rPr dirty="0"/>
              <a:t>у</a:t>
            </a:r>
            <a:r>
              <a:rPr dirty="0" spc="150"/>
              <a:t>ћ</a:t>
            </a:r>
            <a:r>
              <a:rPr dirty="0"/>
              <a:t>у,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110"/>
              <a:t>м</a:t>
            </a:r>
            <a:r>
              <a:rPr dirty="0" spc="-25"/>
              <a:t>е</a:t>
            </a:r>
            <a:r>
              <a:rPr dirty="0"/>
              <a:t>с</a:t>
            </a:r>
            <a:r>
              <a:rPr dirty="0" spc="-25"/>
              <a:t>е</a:t>
            </a:r>
            <a:r>
              <a:rPr dirty="0" spc="145"/>
              <a:t>ч</a:t>
            </a:r>
            <a:r>
              <a:rPr dirty="0" spc="100"/>
              <a:t>н</a:t>
            </a:r>
            <a:r>
              <a:rPr dirty="0" spc="135"/>
              <a:t>а</a:t>
            </a:r>
            <a:r>
              <a:rPr dirty="0" spc="-25"/>
              <a:t> </a:t>
            </a:r>
            <a:r>
              <a:rPr dirty="0" spc="100"/>
              <a:t>н</a:t>
            </a:r>
            <a:r>
              <a:rPr dirty="0"/>
              <a:t>о</a:t>
            </a:r>
            <a:r>
              <a:rPr dirty="0" spc="170"/>
              <a:t>в</a:t>
            </a:r>
            <a:r>
              <a:rPr dirty="0" spc="145"/>
              <a:t>ч</a:t>
            </a:r>
            <a:r>
              <a:rPr dirty="0" spc="135"/>
              <a:t>а</a:t>
            </a:r>
            <a:r>
              <a:rPr dirty="0" spc="100"/>
              <a:t>н</a:t>
            </a:r>
            <a:r>
              <a:rPr dirty="0" spc="135"/>
              <a:t>а</a:t>
            </a:r>
            <a:r>
              <a:rPr dirty="0" spc="-25"/>
              <a:t> </a:t>
            </a:r>
            <a:r>
              <a:rPr dirty="0" spc="100"/>
              <a:t>п</a:t>
            </a:r>
            <a:r>
              <a:rPr dirty="0" spc="120"/>
              <a:t>р</a:t>
            </a:r>
            <a:r>
              <a:rPr dirty="0" spc="100"/>
              <a:t>и</a:t>
            </a:r>
            <a:r>
              <a:rPr dirty="0" spc="110"/>
              <a:t>м</a:t>
            </a:r>
            <a:r>
              <a:rPr dirty="0" spc="135"/>
              <a:t>а</a:t>
            </a:r>
            <a:r>
              <a:rPr dirty="0" spc="195"/>
              <a:t>њ</a:t>
            </a:r>
            <a:r>
              <a:rPr dirty="0" spc="135"/>
              <a:t>а</a:t>
            </a:r>
            <a:r>
              <a:rPr dirty="0" spc="-25"/>
              <a:t> </a:t>
            </a:r>
            <a:r>
              <a:rPr dirty="0"/>
              <a:t>о</a:t>
            </a:r>
            <a:r>
              <a:rPr dirty="0" spc="-15"/>
              <a:t>д</a:t>
            </a:r>
            <a:r>
              <a:rPr dirty="0" spc="10"/>
              <a:t> </a:t>
            </a:r>
            <a:r>
              <a:rPr dirty="0"/>
              <a:t>8.000</a:t>
            </a:r>
            <a:r>
              <a:rPr dirty="0" spc="-25"/>
              <a:t> </a:t>
            </a:r>
            <a:r>
              <a:rPr dirty="0" spc="-5"/>
              <a:t>д</a:t>
            </a:r>
            <a:r>
              <a:rPr dirty="0"/>
              <a:t>о</a:t>
            </a:r>
            <a:r>
              <a:rPr dirty="0" spc="-25"/>
              <a:t> </a:t>
            </a:r>
            <a:r>
              <a:rPr dirty="0"/>
              <a:t>1</a:t>
            </a:r>
            <a:r>
              <a:rPr dirty="0" spc="25"/>
              <a:t>4</a:t>
            </a:r>
            <a:r>
              <a:rPr dirty="0"/>
              <a:t>.000</a:t>
            </a:r>
            <a:r>
              <a:rPr dirty="0" spc="-25"/>
              <a:t> </a:t>
            </a:r>
            <a:r>
              <a:rPr dirty="0" spc="130"/>
              <a:t>Р</a:t>
            </a:r>
            <a:r>
              <a:rPr dirty="0" spc="125"/>
              <a:t>С</a:t>
            </a:r>
            <a:r>
              <a:rPr dirty="0" spc="5"/>
              <a:t>Д</a:t>
            </a:r>
            <a:r>
              <a:rPr dirty="0"/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235"/>
              <a:t>к</a:t>
            </a:r>
            <a:r>
              <a:rPr dirty="0" spc="140"/>
              <a:t>в</a:t>
            </a:r>
            <a:r>
              <a:rPr dirty="0" spc="160"/>
              <a:t>а</a:t>
            </a:r>
            <a:r>
              <a:rPr dirty="0" spc="150"/>
              <a:t>л</a:t>
            </a:r>
            <a:r>
              <a:rPr dirty="0" spc="100"/>
              <a:t>и</a:t>
            </a:r>
            <a:r>
              <a:rPr dirty="0" spc="130"/>
              <a:t>т</a:t>
            </a:r>
            <a:r>
              <a:rPr dirty="0" spc="-25"/>
              <a:t>е</a:t>
            </a:r>
            <a:r>
              <a:rPr dirty="0" spc="130"/>
              <a:t>т</a:t>
            </a:r>
            <a:r>
              <a:rPr dirty="0" spc="160"/>
              <a:t>а</a:t>
            </a:r>
            <a:r>
              <a:rPr dirty="0" spc="95"/>
              <a:t>н</a:t>
            </a:r>
            <a:r>
              <a:rPr dirty="0" spc="-70"/>
              <a:t> </a:t>
            </a:r>
            <a:r>
              <a:rPr dirty="0" spc="100"/>
              <a:t>н</a:t>
            </a:r>
            <a:r>
              <a:rPr dirty="0" spc="135"/>
              <a:t>а</a:t>
            </a:r>
            <a:r>
              <a:rPr dirty="0" spc="-25"/>
              <a:t>с</a:t>
            </a:r>
            <a:r>
              <a:rPr dirty="0" spc="150"/>
              <a:t>т</a:t>
            </a:r>
            <a:r>
              <a:rPr dirty="0" spc="135"/>
              <a:t>а</a:t>
            </a:r>
            <a:r>
              <a:rPr dirty="0" spc="170"/>
              <a:t>в</a:t>
            </a:r>
            <a:r>
              <a:rPr dirty="0" spc="75"/>
              <a:t>н</a:t>
            </a:r>
            <a:r>
              <a:rPr dirty="0" spc="95"/>
              <a:t>и</a:t>
            </a:r>
            <a:r>
              <a:rPr dirty="0" spc="-15"/>
              <a:t> </a:t>
            </a:r>
            <a:r>
              <a:rPr dirty="0" spc="204"/>
              <a:t>к</a:t>
            </a:r>
            <a:r>
              <a:rPr dirty="0" spc="135"/>
              <a:t>а</a:t>
            </a:r>
            <a:r>
              <a:rPr dirty="0" spc="-5"/>
              <a:t>д</a:t>
            </a:r>
            <a:r>
              <a:rPr dirty="0" spc="135"/>
              <a:t>а</a:t>
            </a:r>
            <a:r>
              <a:rPr dirty="0" spc="150"/>
              <a:t>р</a:t>
            </a:r>
            <a:r>
              <a:rPr dirty="0"/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-25"/>
              <a:t>с</a:t>
            </a:r>
            <a:r>
              <a:rPr dirty="0" spc="135"/>
              <a:t>а</a:t>
            </a:r>
            <a:r>
              <a:rPr dirty="0" spc="170"/>
              <a:t>в</a:t>
            </a:r>
            <a:r>
              <a:rPr dirty="0" spc="150"/>
              <a:t>р</a:t>
            </a:r>
            <a:r>
              <a:rPr dirty="0" spc="-25"/>
              <a:t>е</a:t>
            </a:r>
            <a:r>
              <a:rPr dirty="0" spc="130"/>
              <a:t>м</a:t>
            </a:r>
            <a:r>
              <a:rPr dirty="0" spc="-25"/>
              <a:t>е</a:t>
            </a:r>
            <a:r>
              <a:rPr dirty="0" spc="75"/>
              <a:t>н</a:t>
            </a:r>
            <a:r>
              <a:rPr dirty="0" spc="-15"/>
              <a:t>е</a:t>
            </a:r>
            <a:r>
              <a:rPr dirty="0" spc="-35"/>
              <a:t> </a:t>
            </a:r>
            <a:r>
              <a:rPr dirty="0" spc="235"/>
              <a:t>к</a:t>
            </a:r>
            <a:r>
              <a:rPr dirty="0" spc="135"/>
              <a:t>а</a:t>
            </a:r>
            <a:r>
              <a:rPr dirty="0" spc="-30"/>
              <a:t>б</a:t>
            </a:r>
            <a:r>
              <a:rPr dirty="0" spc="100"/>
              <a:t>и</a:t>
            </a:r>
            <a:r>
              <a:rPr dirty="0" spc="75"/>
              <a:t>н</a:t>
            </a:r>
            <a:r>
              <a:rPr dirty="0"/>
              <a:t>е</a:t>
            </a:r>
            <a:r>
              <a:rPr dirty="0" spc="130"/>
              <a:t>т</a:t>
            </a:r>
            <a:r>
              <a:rPr dirty="0" spc="-15"/>
              <a:t>е</a:t>
            </a:r>
            <a:r>
              <a:rPr dirty="0" spc="-35"/>
              <a:t> </a:t>
            </a:r>
            <a:r>
              <a:rPr dirty="0" spc="95"/>
              <a:t>и</a:t>
            </a:r>
            <a:r>
              <a:rPr dirty="0" spc="10"/>
              <a:t> </a:t>
            </a:r>
            <a:r>
              <a:rPr dirty="0" spc="150"/>
              <a:t>л</a:t>
            </a:r>
            <a:r>
              <a:rPr dirty="0" spc="135"/>
              <a:t>а</a:t>
            </a:r>
            <a:r>
              <a:rPr dirty="0" spc="-30"/>
              <a:t>б</a:t>
            </a:r>
            <a:r>
              <a:rPr dirty="0" spc="25"/>
              <a:t>о</a:t>
            </a:r>
            <a:r>
              <a:rPr dirty="0" spc="120"/>
              <a:t>р</a:t>
            </a:r>
            <a:r>
              <a:rPr dirty="0" spc="160"/>
              <a:t>а</a:t>
            </a:r>
            <a:r>
              <a:rPr dirty="0" spc="130"/>
              <a:t>т</a:t>
            </a:r>
            <a:r>
              <a:rPr dirty="0"/>
              <a:t>о</a:t>
            </a:r>
            <a:r>
              <a:rPr dirty="0" spc="150"/>
              <a:t>р</a:t>
            </a:r>
            <a:r>
              <a:rPr dirty="0" spc="75"/>
              <a:t>и</a:t>
            </a:r>
            <a:r>
              <a:rPr dirty="0" spc="150"/>
              <a:t>ј</a:t>
            </a:r>
            <a:r>
              <a:rPr dirty="0" spc="-50"/>
              <a:t>е</a:t>
            </a:r>
            <a:r>
              <a:rPr dirty="0"/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/>
              <a:t>о</a:t>
            </a:r>
            <a:r>
              <a:rPr dirty="0" spc="-30"/>
              <a:t>б</a:t>
            </a:r>
            <a:r>
              <a:rPr dirty="0" spc="25"/>
              <a:t>у</a:t>
            </a:r>
            <a:r>
              <a:rPr dirty="0" spc="204"/>
              <a:t>к</a:t>
            </a:r>
            <a:r>
              <a:rPr dirty="0"/>
              <a:t>у</a:t>
            </a:r>
            <a:r>
              <a:rPr dirty="0" spc="-25"/>
              <a:t> </a:t>
            </a:r>
            <a:r>
              <a:rPr dirty="0" spc="75"/>
              <a:t>н</a:t>
            </a:r>
            <a:r>
              <a:rPr dirty="0" spc="135"/>
              <a:t>а</a:t>
            </a:r>
            <a:r>
              <a:rPr dirty="0"/>
              <a:t> </a:t>
            </a:r>
            <a:r>
              <a:rPr dirty="0" spc="-25"/>
              <a:t>с</a:t>
            </a:r>
            <a:r>
              <a:rPr dirty="0" spc="160"/>
              <a:t>а</a:t>
            </a:r>
            <a:r>
              <a:rPr dirty="0" spc="170"/>
              <a:t>в</a:t>
            </a:r>
            <a:r>
              <a:rPr dirty="0" spc="120"/>
              <a:t>р</a:t>
            </a:r>
            <a:r>
              <a:rPr dirty="0"/>
              <a:t>е</a:t>
            </a:r>
            <a:r>
              <a:rPr dirty="0" spc="110"/>
              <a:t>м</a:t>
            </a:r>
            <a:r>
              <a:rPr dirty="0" spc="-25"/>
              <a:t>е</a:t>
            </a:r>
            <a:r>
              <a:rPr dirty="0" spc="100"/>
              <a:t>н</a:t>
            </a:r>
            <a:r>
              <a:rPr dirty="0" spc="75"/>
              <a:t>и</a:t>
            </a:r>
            <a:r>
              <a:rPr dirty="0" spc="114"/>
              <a:t>м</a:t>
            </a:r>
            <a:r>
              <a:rPr dirty="0" spc="-30"/>
              <a:t> </a:t>
            </a:r>
            <a:r>
              <a:rPr dirty="0"/>
              <a:t>с</a:t>
            </a:r>
            <a:r>
              <a:rPr dirty="0" spc="120"/>
              <a:t>р</a:t>
            </a:r>
            <a:r>
              <a:rPr dirty="0"/>
              <a:t>е</a:t>
            </a:r>
            <a:r>
              <a:rPr dirty="0" spc="-30"/>
              <a:t>д</a:t>
            </a:r>
            <a:r>
              <a:rPr dirty="0"/>
              <a:t>с</a:t>
            </a:r>
            <a:r>
              <a:rPr dirty="0" spc="130"/>
              <a:t>т</a:t>
            </a:r>
            <a:r>
              <a:rPr dirty="0" spc="170"/>
              <a:t>в</a:t>
            </a:r>
            <a:r>
              <a:rPr dirty="0" spc="75"/>
              <a:t>и</a:t>
            </a:r>
            <a:r>
              <a:rPr dirty="0" spc="130"/>
              <a:t>м</a:t>
            </a:r>
            <a:r>
              <a:rPr dirty="0" spc="135"/>
              <a:t>а</a:t>
            </a:r>
            <a:r>
              <a:rPr dirty="0" spc="-55"/>
              <a:t> </a:t>
            </a:r>
            <a:r>
              <a:rPr dirty="0" spc="150"/>
              <a:t>т</a:t>
            </a:r>
            <a:r>
              <a:rPr dirty="0" spc="-25"/>
              <a:t>е</a:t>
            </a:r>
            <a:r>
              <a:rPr dirty="0"/>
              <a:t>х</a:t>
            </a:r>
            <a:r>
              <a:rPr dirty="0" spc="100"/>
              <a:t>н</a:t>
            </a:r>
            <a:r>
              <a:rPr dirty="0" spc="75"/>
              <a:t>и</a:t>
            </a:r>
            <a:r>
              <a:rPr dirty="0" spc="235"/>
              <a:t>к</a:t>
            </a:r>
            <a:r>
              <a:rPr dirty="0" spc="-25"/>
              <a:t>е</a:t>
            </a:r>
            <a:r>
              <a:rPr dirty="0"/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/>
              <a:t>у</a:t>
            </a:r>
            <a:r>
              <a:rPr dirty="0" spc="100"/>
              <a:t>п</a:t>
            </a:r>
            <a:r>
              <a:rPr dirty="0" spc="75"/>
              <a:t>и</a:t>
            </a:r>
            <a:r>
              <a:rPr dirty="0" spc="-15"/>
              <a:t>с</a:t>
            </a:r>
            <a:r>
              <a:rPr dirty="0" spc="-10"/>
              <a:t> </a:t>
            </a:r>
            <a:r>
              <a:rPr dirty="0"/>
              <a:t>у </a:t>
            </a:r>
            <a:r>
              <a:rPr dirty="0" spc="10"/>
              <a:t>В</a:t>
            </a:r>
            <a:r>
              <a:rPr dirty="0"/>
              <a:t>о</a:t>
            </a:r>
            <a:r>
              <a:rPr dirty="0" spc="125"/>
              <a:t>ј</a:t>
            </a:r>
            <a:r>
              <a:rPr dirty="0" spc="100"/>
              <a:t>н</a:t>
            </a:r>
            <a:r>
              <a:rPr dirty="0"/>
              <a:t>у</a:t>
            </a:r>
            <a:r>
              <a:rPr dirty="0" spc="-25"/>
              <a:t> </a:t>
            </a:r>
            <a:r>
              <a:rPr dirty="0" spc="135"/>
              <a:t>а</a:t>
            </a:r>
            <a:r>
              <a:rPr dirty="0" spc="235"/>
              <a:t>к</a:t>
            </a:r>
            <a:r>
              <a:rPr dirty="0" spc="135"/>
              <a:t>а</a:t>
            </a:r>
            <a:r>
              <a:rPr dirty="0" spc="-5"/>
              <a:t>д</a:t>
            </a:r>
            <a:r>
              <a:rPr dirty="0" spc="-25"/>
              <a:t>е</a:t>
            </a:r>
            <a:r>
              <a:rPr dirty="0" spc="110"/>
              <a:t>м</a:t>
            </a:r>
            <a:r>
              <a:rPr dirty="0" spc="100"/>
              <a:t>и</a:t>
            </a:r>
            <a:r>
              <a:rPr dirty="0" spc="125"/>
              <a:t>ј</a:t>
            </a:r>
            <a:r>
              <a:rPr dirty="0"/>
              <a:t>у</a:t>
            </a:r>
            <a:r>
              <a:rPr dirty="0" spc="-25"/>
              <a:t> </a:t>
            </a:r>
            <a:r>
              <a:rPr dirty="0" spc="5"/>
              <a:t>з</a:t>
            </a:r>
            <a:r>
              <a:rPr dirty="0" spc="135"/>
              <a:t>а</a:t>
            </a:r>
            <a:r>
              <a:rPr dirty="0"/>
              <a:t> </a:t>
            </a:r>
            <a:r>
              <a:rPr dirty="0" spc="100"/>
              <a:t>н</a:t>
            </a:r>
            <a:r>
              <a:rPr dirty="0" spc="135"/>
              <a:t>а</a:t>
            </a:r>
            <a:r>
              <a:rPr dirty="0" spc="125"/>
              <a:t>ј</a:t>
            </a:r>
            <a:r>
              <a:rPr dirty="0" spc="-30"/>
              <a:t>б</a:t>
            </a:r>
            <a:r>
              <a:rPr dirty="0" spc="25"/>
              <a:t>о</a:t>
            </a:r>
            <a:r>
              <a:rPr dirty="0" spc="105"/>
              <a:t>љ</a:t>
            </a:r>
            <a:r>
              <a:rPr dirty="0" spc="-15"/>
              <a:t>е</a:t>
            </a:r>
            <a:r>
              <a:rPr dirty="0" spc="-35"/>
              <a:t> </a:t>
            </a:r>
            <a:r>
              <a:rPr dirty="0"/>
              <a:t>у</a:t>
            </a:r>
            <a:r>
              <a:rPr dirty="0" spc="170"/>
              <a:t>ч</a:t>
            </a:r>
            <a:r>
              <a:rPr dirty="0" spc="-25"/>
              <a:t>е</a:t>
            </a:r>
            <a:r>
              <a:rPr dirty="0" spc="100"/>
              <a:t>н</a:t>
            </a:r>
            <a:r>
              <a:rPr dirty="0" spc="75"/>
              <a:t>и</a:t>
            </a:r>
            <a:r>
              <a:rPr dirty="0" spc="235"/>
              <a:t>к</a:t>
            </a:r>
            <a:r>
              <a:rPr dirty="0" spc="-15"/>
              <a:t>е</a:t>
            </a:r>
            <a:r>
              <a:rPr dirty="0" spc="-35"/>
              <a:t> </a:t>
            </a:r>
            <a:r>
              <a:rPr dirty="0" spc="95"/>
              <a:t>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3110"/>
              </a:lnSpc>
              <a:spcBef>
                <a:spcPts val="635"/>
              </a:spcBef>
            </a:pPr>
            <a:r>
              <a:rPr dirty="0" sz="1800" spc="-385">
                <a:solidFill>
                  <a:srgbClr val="283B48"/>
                </a:solidFill>
                <a:latin typeface="Times New Roman"/>
                <a:cs typeface="Times New Roman"/>
              </a:rPr>
              <a:t></a:t>
            </a:r>
            <a:r>
              <a:rPr dirty="0" spc="-25"/>
              <a:t>с</a:t>
            </a:r>
            <a:r>
              <a:rPr dirty="0" spc="100"/>
              <a:t>и</a:t>
            </a:r>
            <a:r>
              <a:rPr dirty="0" spc="90"/>
              <a:t>г</a:t>
            </a:r>
            <a:r>
              <a:rPr dirty="0" spc="25"/>
              <a:t>у</a:t>
            </a:r>
            <a:r>
              <a:rPr dirty="0" spc="120"/>
              <a:t>р</a:t>
            </a:r>
            <a:r>
              <a:rPr dirty="0" spc="160"/>
              <a:t>а</a:t>
            </a:r>
            <a:r>
              <a:rPr dirty="0" spc="95"/>
              <a:t>н</a:t>
            </a:r>
            <a:r>
              <a:rPr dirty="0" spc="-70"/>
              <a:t> </a:t>
            </a:r>
            <a:r>
              <a:rPr dirty="0" spc="100"/>
              <a:t>п</a:t>
            </a:r>
            <a:r>
              <a:rPr dirty="0"/>
              <a:t>о</a:t>
            </a:r>
            <a:r>
              <a:rPr dirty="0" spc="-25"/>
              <a:t>с</a:t>
            </a:r>
            <a:r>
              <a:rPr dirty="0" spc="160"/>
              <a:t>а</a:t>
            </a:r>
            <a:r>
              <a:rPr dirty="0"/>
              <a:t>о</a:t>
            </a:r>
            <a:r>
              <a:rPr dirty="0" spc="-25"/>
              <a:t> </a:t>
            </a:r>
            <a:r>
              <a:rPr dirty="0"/>
              <a:t>у </a:t>
            </a:r>
            <a:r>
              <a:rPr dirty="0" spc="10"/>
              <a:t>В</a:t>
            </a:r>
            <a:r>
              <a:rPr dirty="0"/>
              <a:t>о</a:t>
            </a:r>
            <a:r>
              <a:rPr dirty="0" spc="125"/>
              <a:t>ј</a:t>
            </a:r>
            <a:r>
              <a:rPr dirty="0" spc="-25"/>
              <a:t>с</a:t>
            </a:r>
            <a:r>
              <a:rPr dirty="0" spc="100"/>
              <a:t>ц</a:t>
            </a:r>
            <a:r>
              <a:rPr dirty="0" spc="95"/>
              <a:t>и</a:t>
            </a:r>
            <a:r>
              <a:rPr dirty="0" spc="-15"/>
              <a:t> </a:t>
            </a:r>
            <a:r>
              <a:rPr dirty="0" spc="125"/>
              <a:t>С</a:t>
            </a:r>
            <a:r>
              <a:rPr dirty="0" spc="150"/>
              <a:t>р</a:t>
            </a:r>
            <a:r>
              <a:rPr dirty="0" spc="-30"/>
              <a:t>б</a:t>
            </a:r>
            <a:r>
              <a:rPr dirty="0" spc="100"/>
              <a:t>и</a:t>
            </a:r>
            <a:r>
              <a:rPr dirty="0" spc="125"/>
              <a:t>ј</a:t>
            </a:r>
            <a:r>
              <a:rPr dirty="0" spc="-15"/>
              <a:t>е</a:t>
            </a:r>
            <a:r>
              <a:rPr dirty="0" spc="-35"/>
              <a:t> </a:t>
            </a:r>
            <a:r>
              <a:rPr dirty="0" spc="95"/>
              <a:t>и</a:t>
            </a:r>
            <a:r>
              <a:rPr dirty="0" spc="10"/>
              <a:t> </a:t>
            </a:r>
            <a:r>
              <a:rPr dirty="0" spc="125"/>
              <a:t>М</a:t>
            </a:r>
            <a:r>
              <a:rPr dirty="0" spc="100"/>
              <a:t>ин</a:t>
            </a:r>
            <a:r>
              <a:rPr dirty="0" spc="75"/>
              <a:t>и</a:t>
            </a:r>
            <a:r>
              <a:rPr dirty="0" spc="-25"/>
              <a:t>с</a:t>
            </a:r>
            <a:r>
              <a:rPr dirty="0" spc="150"/>
              <a:t>т</a:t>
            </a:r>
            <a:r>
              <a:rPr dirty="0" spc="135"/>
              <a:t>а</a:t>
            </a:r>
            <a:r>
              <a:rPr dirty="0" spc="150"/>
              <a:t>р</a:t>
            </a:r>
            <a:r>
              <a:rPr dirty="0" spc="-25"/>
              <a:t>с</a:t>
            </a:r>
            <a:r>
              <a:rPr dirty="0" spc="130"/>
              <a:t>т</a:t>
            </a:r>
            <a:r>
              <a:rPr dirty="0" spc="170"/>
              <a:t>в</a:t>
            </a:r>
            <a:r>
              <a:rPr dirty="0"/>
              <a:t>у</a:t>
            </a:r>
            <a:r>
              <a:rPr dirty="0" spc="-55"/>
              <a:t> </a:t>
            </a:r>
            <a:r>
              <a:rPr dirty="0" spc="25"/>
              <a:t>о</a:t>
            </a:r>
            <a:r>
              <a:rPr dirty="0" spc="-30"/>
              <a:t>д</a:t>
            </a:r>
            <a:r>
              <a:rPr dirty="0" spc="-5"/>
              <a:t>б</a:t>
            </a:r>
            <a:r>
              <a:rPr dirty="0" spc="120"/>
              <a:t>р</a:t>
            </a:r>
            <a:r>
              <a:rPr dirty="0" spc="160"/>
              <a:t>а</a:t>
            </a:r>
            <a:r>
              <a:rPr dirty="0" spc="75"/>
              <a:t>н</a:t>
            </a:r>
            <a:r>
              <a:rPr dirty="0" spc="-15"/>
              <a:t>е</a:t>
            </a:r>
            <a:r>
              <a:rPr dirty="0" spc="6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4000" cy="1534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>
              <a:lnSpc>
                <a:spcPts val="84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60"/>
              </a:lnSpc>
              <a:tabLst>
                <a:tab pos="4993640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-2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-5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67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 spc="262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72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40"/>
              </a:lnSpc>
              <a:tabLst>
                <a:tab pos="6455410" algn="l"/>
              </a:tabLst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57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 spc="1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14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7280" y="2084832"/>
            <a:ext cx="7749539" cy="511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6551" y="1917192"/>
            <a:ext cx="4211320" cy="830580"/>
          </a:xfrm>
          <a:prstGeom prst="rect">
            <a:avLst/>
          </a:prstGeom>
          <a:solidFill>
            <a:srgbClr val="91CF50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7630">
              <a:lnSpc>
                <a:spcPct val="100000"/>
              </a:lnSpc>
            </a:pPr>
            <a:r>
              <a:rPr dirty="0" sz="2400" spc="135">
                <a:latin typeface="Times New Roman"/>
                <a:cs typeface="Times New Roman"/>
              </a:rPr>
              <a:t>К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114">
                <a:latin typeface="Times New Roman"/>
                <a:cs typeface="Times New Roman"/>
              </a:rPr>
              <a:t>н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 spc="-75">
                <a:latin typeface="Times New Roman"/>
                <a:cs typeface="Times New Roman"/>
              </a:rPr>
              <a:t>у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 spc="50">
                <a:latin typeface="Times New Roman"/>
                <a:cs typeface="Times New Roman"/>
              </a:rPr>
              <a:t>ж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25">
                <a:latin typeface="Times New Roman"/>
                <a:cs typeface="Times New Roman"/>
              </a:rPr>
              <a:t>т</a:t>
            </a:r>
            <a:r>
              <a:rPr dirty="0" sz="2400" spc="70">
                <a:latin typeface="Times New Roman"/>
                <a:cs typeface="Times New Roman"/>
              </a:rPr>
              <a:t> 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-15">
                <a:latin typeface="Times New Roman"/>
                <a:cs typeface="Times New Roman"/>
              </a:rPr>
              <a:t>д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 </a:t>
            </a:r>
            <a:r>
              <a:rPr dirty="0" sz="2400" spc="90">
                <a:latin typeface="Times New Roman"/>
                <a:cs typeface="Times New Roman"/>
              </a:rPr>
              <a:t>ин</a:t>
            </a:r>
            <a:r>
              <a:rPr dirty="0" sz="2400" spc="9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75">
                <a:latin typeface="Times New Roman"/>
                <a:cs typeface="Times New Roman"/>
              </a:rPr>
              <a:t>а</a:t>
            </a:r>
            <a:r>
              <a:rPr dirty="0" sz="2400" spc="70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1288" y="4652772"/>
            <a:ext cx="3875532" cy="2543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>
              <a:lnSpc>
                <a:spcPts val="84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60"/>
              </a:lnSpc>
              <a:tabLst>
                <a:tab pos="4993640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-2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-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8101" sz="3600" spc="-5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39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2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67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 spc="262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72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40"/>
              </a:lnSpc>
              <a:tabLst>
                <a:tab pos="6455410" algn="l"/>
              </a:tabLst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57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baseline="8101" sz="3600" spc="97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baseline="8101" sz="3600" spc="1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8101" sz="36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0268" y="2718816"/>
            <a:ext cx="5771515" cy="1199515"/>
          </a:xfrm>
          <a:custGeom>
            <a:avLst/>
            <a:gdLst/>
            <a:ahLst/>
            <a:cxnLst/>
            <a:rect l="l" t="t" r="r" b="b"/>
            <a:pathLst>
              <a:path w="5771515" h="1199514">
                <a:moveTo>
                  <a:pt x="0" y="0"/>
                </a:moveTo>
                <a:lnTo>
                  <a:pt x="5771387" y="0"/>
                </a:lnTo>
                <a:lnTo>
                  <a:pt x="5771387" y="1199387"/>
                </a:lnTo>
                <a:lnTo>
                  <a:pt x="0" y="1199387"/>
                </a:lnTo>
                <a:lnTo>
                  <a:pt x="0" y="0"/>
                </a:lnTo>
                <a:close/>
              </a:path>
            </a:pathLst>
          </a:custGeom>
          <a:solidFill>
            <a:srgbClr val="A3A3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0206" y="2811806"/>
            <a:ext cx="5586095" cy="1036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045" indent="-233679">
              <a:lnSpc>
                <a:spcPct val="100000"/>
              </a:lnSpc>
              <a:tabLst>
                <a:tab pos="1753870" algn="l"/>
                <a:tab pos="2780665" algn="l"/>
                <a:tab pos="3314065" algn="l"/>
                <a:tab pos="4455795" algn="l"/>
                <a:tab pos="4914265" algn="l"/>
                <a:tab pos="5348605" algn="l"/>
              </a:tabLst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25">
                <a:latin typeface="Times New Roman"/>
                <a:cs typeface="Times New Roman"/>
              </a:rPr>
              <a:t>П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х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05">
                <a:latin typeface="Times New Roman"/>
                <a:cs typeface="Times New Roman"/>
              </a:rPr>
              <a:t>ђ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у	о</a:t>
            </a:r>
            <a:r>
              <a:rPr dirty="0" sz="2400" spc="-125">
                <a:latin typeface="Times New Roman"/>
                <a:cs typeface="Times New Roman"/>
              </a:rPr>
              <a:t>б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у	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130">
                <a:latin typeface="Times New Roman"/>
                <a:cs typeface="Times New Roman"/>
              </a:rPr>
              <a:t>в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25">
                <a:latin typeface="Times New Roman"/>
                <a:cs typeface="Times New Roman"/>
              </a:rPr>
              <a:t>а</a:t>
            </a:r>
            <a:r>
              <a:rPr dirty="0" sz="2400" spc="145">
                <a:latin typeface="Times New Roman"/>
                <a:cs typeface="Times New Roman"/>
              </a:rPr>
              <a:t>ч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204">
                <a:solidFill>
                  <a:srgbClr val="BF0000"/>
                </a:solidFill>
                <a:latin typeface="Times New Roman"/>
                <a:cs typeface="Times New Roman"/>
              </a:rPr>
              <a:t>Б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2400" spc="85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r>
              <a:rPr dirty="0" sz="2400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2400" spc="120">
                <a:solidFill>
                  <a:srgbClr val="BF0000"/>
                </a:solidFill>
                <a:latin typeface="Times New Roman"/>
                <a:cs typeface="Times New Roman"/>
              </a:rPr>
              <a:t>Ц</a:t>
            </a:r>
            <a:r>
              <a:rPr dirty="0" sz="2400" spc="4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50">
                <a:latin typeface="Times New Roman"/>
                <a:cs typeface="Times New Roman"/>
              </a:rPr>
              <a:t>а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35">
                <a:latin typeface="Times New Roman"/>
                <a:cs typeface="Times New Roman"/>
              </a:rPr>
              <a:t>г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287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25">
                <a:latin typeface="Times New Roman"/>
                <a:cs typeface="Times New Roman"/>
              </a:rPr>
              <a:t>П</a:t>
            </a:r>
            <a:r>
              <a:rPr dirty="0" sz="2400" spc="-75">
                <a:latin typeface="Times New Roman"/>
                <a:cs typeface="Times New Roman"/>
              </a:rPr>
              <a:t>о</a:t>
            </a:r>
            <a:r>
              <a:rPr dirty="0" sz="2400" spc="-25">
                <a:latin typeface="Times New Roman"/>
                <a:cs typeface="Times New Roman"/>
              </a:rPr>
              <a:t>х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05">
                <a:latin typeface="Times New Roman"/>
                <a:cs typeface="Times New Roman"/>
              </a:rPr>
              <a:t>ђ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-125">
                <a:latin typeface="Times New Roman"/>
                <a:cs typeface="Times New Roman"/>
              </a:rPr>
              <a:t>б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у у 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512" y="2036063"/>
            <a:ext cx="4209415" cy="462280"/>
          </a:xfrm>
          <a:prstGeom prst="rect">
            <a:avLst/>
          </a:prstGeom>
          <a:solidFill>
            <a:srgbClr val="BADDE1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400" spc="1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05">
                <a:latin typeface="Times New Roman"/>
                <a:cs typeface="Times New Roman"/>
              </a:rPr>
              <a:t>м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75">
                <a:latin typeface="Times New Roman"/>
                <a:cs typeface="Times New Roman"/>
              </a:rPr>
              <a:t>ш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 spc="145">
                <a:latin typeface="Times New Roman"/>
                <a:cs typeface="Times New Roman"/>
              </a:rPr>
              <a:t>ч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70">
                <a:latin typeface="Times New Roman"/>
                <a:cs typeface="Times New Roman"/>
              </a:rPr>
              <a:t>ни</a:t>
            </a:r>
            <a:r>
              <a:rPr dirty="0" sz="2400" spc="90">
                <a:latin typeface="Times New Roman"/>
                <a:cs typeface="Times New Roman"/>
              </a:rPr>
              <a:t>ц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7200"/>
            <a:ext cx="9144000" cy="14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6091" y="4229100"/>
            <a:ext cx="3848100" cy="281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11267" y="4219955"/>
            <a:ext cx="4047743" cy="2788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63867" y="2077212"/>
            <a:ext cx="2904743" cy="2628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9144000" cy="151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255">
              <a:lnSpc>
                <a:spcPts val="840"/>
              </a:lnSpc>
            </a:pP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60"/>
              </a:lnSpc>
              <a:tabLst>
                <a:tab pos="5826125" algn="l"/>
              </a:tabLst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ИНИ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baseline="8101" sz="3600" spc="-27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НН</a:t>
            </a:r>
            <a:r>
              <a:rPr dirty="0" baseline="8101" sz="3600" spc="-18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-2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19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72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ТЕТ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1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  <a:p>
            <a:pPr marL="1278255">
              <a:lnSpc>
                <a:spcPts val="2140"/>
              </a:lnSpc>
              <a:tabLst>
                <a:tab pos="5889625" algn="l"/>
              </a:tabLst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200" spc="130">
                <a:solidFill>
                  <a:srgbClr val="FFFFFF"/>
                </a:solidFill>
                <a:latin typeface="Times New Roman"/>
                <a:cs typeface="Times New Roman"/>
              </a:rPr>
              <a:t>Ј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dirty="0" baseline="8101" sz="3600" spc="-7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baseline="8101" sz="3600" spc="1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baseline="8101" sz="3600" spc="-52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baseline="8101" sz="3600" spc="187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baseline="8101" sz="3600" spc="262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baseline="8101" sz="3600" spc="142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baseline="8101" sz="3600" spc="202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baseline="8101" sz="3600" spc="179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baseline="8101" sz="3600">
              <a:latin typeface="Times New Roman"/>
              <a:cs typeface="Times New Roman"/>
            </a:endParaRPr>
          </a:p>
          <a:p>
            <a:pPr marL="1278255">
              <a:lnSpc>
                <a:spcPts val="1300"/>
              </a:lnSpc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200" spc="95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1300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278" y="2140841"/>
            <a:ext cx="5019040" cy="289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80">
                <a:solidFill>
                  <a:srgbClr val="BF0000"/>
                </a:solidFill>
                <a:latin typeface="Times New Roman"/>
                <a:cs typeface="Times New Roman"/>
              </a:rPr>
              <a:t>В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НН</a:t>
            </a:r>
            <a:r>
              <a:rPr dirty="0" sz="2400" spc="-125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 spc="120">
                <a:solidFill>
                  <a:srgbClr val="BF0000"/>
                </a:solidFill>
                <a:latin typeface="Times New Roman"/>
                <a:cs typeface="Times New Roman"/>
              </a:rPr>
              <a:t>С</a:t>
            </a:r>
            <a:r>
              <a:rPr dirty="0" sz="2400" spc="15">
                <a:solidFill>
                  <a:srgbClr val="BF0000"/>
                </a:solidFill>
                <a:latin typeface="Times New Roman"/>
                <a:cs typeface="Times New Roman"/>
              </a:rPr>
              <a:t>Т</a:t>
            </a:r>
            <a:r>
              <a:rPr dirty="0" sz="2400" spc="-30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 spc="-15">
                <a:solidFill>
                  <a:srgbClr val="BF0000"/>
                </a:solidFill>
                <a:latin typeface="Times New Roman"/>
                <a:cs typeface="Times New Roman"/>
              </a:rPr>
              <a:t>В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Н</a:t>
            </a:r>
            <a:r>
              <a:rPr dirty="0" sz="2400" spc="130">
                <a:solidFill>
                  <a:srgbClr val="BF0000"/>
                </a:solidFill>
                <a:latin typeface="Times New Roman"/>
                <a:cs typeface="Times New Roman"/>
              </a:rPr>
              <a:t>Е</a:t>
            </a:r>
            <a:r>
              <a:rPr dirty="0" sz="2400" spc="3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BF0000"/>
                </a:solidFill>
                <a:latin typeface="Times New Roman"/>
                <a:cs typeface="Times New Roman"/>
              </a:rPr>
              <a:t>А</a:t>
            </a:r>
            <a:r>
              <a:rPr dirty="0" sz="2400" spc="110">
                <a:solidFill>
                  <a:srgbClr val="BF0000"/>
                </a:solidFill>
                <a:latin typeface="Times New Roman"/>
                <a:cs typeface="Times New Roman"/>
              </a:rPr>
              <a:t>К</a:t>
            </a:r>
            <a:r>
              <a:rPr dirty="0" sz="2400" spc="114">
                <a:solidFill>
                  <a:srgbClr val="BF0000"/>
                </a:solidFill>
                <a:latin typeface="Times New Roman"/>
                <a:cs typeface="Times New Roman"/>
              </a:rPr>
              <a:t>Т</a:t>
            </a:r>
            <a:r>
              <a:rPr dirty="0" sz="2400" spc="150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r>
              <a:rPr dirty="0" sz="2400" spc="-35">
                <a:solidFill>
                  <a:srgbClr val="BF0000"/>
                </a:solidFill>
                <a:latin typeface="Times New Roman"/>
                <a:cs typeface="Times New Roman"/>
              </a:rPr>
              <a:t>В</a:t>
            </a:r>
            <a:r>
              <a:rPr dirty="0" sz="2400" spc="125">
                <a:solidFill>
                  <a:srgbClr val="BF0000"/>
                </a:solidFill>
                <a:latin typeface="Times New Roman"/>
                <a:cs typeface="Times New Roman"/>
              </a:rPr>
              <a:t>Н</a:t>
            </a:r>
            <a:r>
              <a:rPr dirty="0" sz="2400" spc="150">
                <a:solidFill>
                  <a:srgbClr val="BF0000"/>
                </a:solidFill>
                <a:latin typeface="Times New Roman"/>
                <a:cs typeface="Times New Roman"/>
              </a:rPr>
              <a:t>О</a:t>
            </a:r>
            <a:r>
              <a:rPr dirty="0" sz="2400" spc="120">
                <a:solidFill>
                  <a:srgbClr val="BF0000"/>
                </a:solidFill>
                <a:latin typeface="Times New Roman"/>
                <a:cs typeface="Times New Roman"/>
              </a:rPr>
              <a:t>С</a:t>
            </a:r>
            <a:r>
              <a:rPr dirty="0" sz="2400" spc="135">
                <a:solidFill>
                  <a:srgbClr val="BF0000"/>
                </a:solidFill>
                <a:latin typeface="Times New Roman"/>
                <a:cs typeface="Times New Roman"/>
              </a:rPr>
              <a:t>Т</a:t>
            </a:r>
            <a:r>
              <a:rPr dirty="0" sz="2400" spc="120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40">
                <a:latin typeface="Times New Roman"/>
                <a:cs typeface="Times New Roman"/>
              </a:rPr>
              <a:t>С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215">
                <a:latin typeface="Times New Roman"/>
                <a:cs typeface="Times New Roman"/>
              </a:rPr>
              <a:t>к</a:t>
            </a:r>
            <a:r>
              <a:rPr dirty="0" sz="2400" spc="70">
                <a:latin typeface="Times New Roman"/>
                <a:cs typeface="Times New Roman"/>
              </a:rPr>
              <a:t>ц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14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с</a:t>
            </a:r>
            <a:r>
              <a:rPr dirty="0" sz="2400" spc="145">
                <a:latin typeface="Times New Roman"/>
                <a:cs typeface="Times New Roman"/>
              </a:rPr>
              <a:t>т</a:t>
            </a:r>
            <a:r>
              <a:rPr dirty="0" sz="2400" spc="135">
                <a:latin typeface="Times New Roman"/>
                <a:cs typeface="Times New Roman"/>
              </a:rPr>
              <a:t>р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 spc="120">
                <a:latin typeface="Times New Roman"/>
                <a:cs typeface="Times New Roman"/>
              </a:rPr>
              <a:t>љ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75">
                <a:latin typeface="Times New Roman"/>
                <a:cs typeface="Times New Roman"/>
              </a:rPr>
              <a:t>ш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20">
                <a:latin typeface="Times New Roman"/>
                <a:cs typeface="Times New Roman"/>
              </a:rPr>
              <a:t>С</a:t>
            </a:r>
            <a:r>
              <a:rPr dirty="0" sz="2400" spc="70">
                <a:latin typeface="Times New Roman"/>
                <a:cs typeface="Times New Roman"/>
              </a:rPr>
              <a:t>п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90">
                <a:latin typeface="Times New Roman"/>
                <a:cs typeface="Times New Roman"/>
              </a:rPr>
              <a:t>р</a:t>
            </a:r>
            <a:r>
              <a:rPr dirty="0" sz="2400" spc="14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45">
                <a:latin typeface="Times New Roman"/>
                <a:cs typeface="Times New Roman"/>
              </a:rPr>
              <a:t>к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се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 spc="90">
                <a:latin typeface="Times New Roman"/>
                <a:cs typeface="Times New Roman"/>
              </a:rPr>
              <a:t>ц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-15">
                <a:latin typeface="Times New Roman"/>
                <a:cs typeface="Times New Roman"/>
              </a:rPr>
              <a:t>е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(</a:t>
            </a:r>
            <a:r>
              <a:rPr dirty="0" sz="2400" spc="90">
                <a:latin typeface="Times New Roman"/>
                <a:cs typeface="Times New Roman"/>
              </a:rPr>
              <a:t>п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55">
                <a:latin typeface="Times New Roman"/>
                <a:cs typeface="Times New Roman"/>
              </a:rPr>
              <a:t>в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75">
                <a:latin typeface="Times New Roman"/>
                <a:cs typeface="Times New Roman"/>
              </a:rPr>
              <a:t>њ</a:t>
            </a:r>
            <a:r>
              <a:rPr dirty="0" sz="2400" spc="-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б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55">
                <a:latin typeface="Times New Roman"/>
                <a:cs typeface="Times New Roman"/>
              </a:rPr>
              <a:t>њ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75">
                <a:latin typeface="Times New Roman"/>
                <a:cs typeface="Times New Roman"/>
              </a:rPr>
              <a:t>а</a:t>
            </a:r>
            <a:r>
              <a:rPr dirty="0" sz="2400" spc="50">
                <a:latin typeface="Times New Roman"/>
                <a:cs typeface="Times New Roman"/>
              </a:rPr>
              <a:t>т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>
                <a:latin typeface="Times New Roman"/>
                <a:cs typeface="Times New Roman"/>
              </a:rPr>
              <a:t>е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85">
                <a:latin typeface="Times New Roman"/>
                <a:cs typeface="Times New Roman"/>
              </a:rPr>
              <a:t>г</a:t>
            </a:r>
            <a:r>
              <a:rPr dirty="0" sz="2400" spc="90">
                <a:latin typeface="Times New Roman"/>
                <a:cs typeface="Times New Roman"/>
              </a:rPr>
              <a:t>и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 spc="70">
                <a:latin typeface="Times New Roman"/>
                <a:cs typeface="Times New Roman"/>
              </a:rPr>
              <a:t>н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20">
                <a:latin typeface="Times New Roman"/>
                <a:cs typeface="Times New Roman"/>
              </a:rPr>
              <a:t>т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85">
                <a:latin typeface="Times New Roman"/>
                <a:cs typeface="Times New Roman"/>
              </a:rPr>
              <a:t>и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д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>
                <a:latin typeface="Times New Roman"/>
                <a:cs typeface="Times New Roman"/>
              </a:rPr>
              <a:t>.)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90">
                <a:latin typeface="Times New Roman"/>
                <a:cs typeface="Times New Roman"/>
              </a:rPr>
              <a:t>Ш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-25">
                <a:latin typeface="Times New Roman"/>
                <a:cs typeface="Times New Roman"/>
              </a:rPr>
              <a:t>о</a:t>
            </a:r>
            <a:r>
              <a:rPr dirty="0" sz="2400" spc="110">
                <a:latin typeface="Times New Roman"/>
                <a:cs typeface="Times New Roman"/>
              </a:rPr>
              <a:t>л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Times New Roman"/>
                <a:cs typeface="Times New Roman"/>
              </a:rPr>
              <a:t>п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25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150">
                <a:latin typeface="Times New Roman"/>
                <a:cs typeface="Times New Roman"/>
              </a:rPr>
              <a:t>Ф</a:t>
            </a:r>
            <a:r>
              <a:rPr dirty="0" sz="2400" spc="-50">
                <a:latin typeface="Times New Roman"/>
                <a:cs typeface="Times New Roman"/>
              </a:rPr>
              <a:t>о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 spc="215">
                <a:latin typeface="Times New Roman"/>
                <a:cs typeface="Times New Roman"/>
              </a:rPr>
              <a:t>к</a:t>
            </a:r>
            <a:r>
              <a:rPr dirty="0" sz="2400" spc="135">
                <a:latin typeface="Times New Roman"/>
                <a:cs typeface="Times New Roman"/>
              </a:rPr>
              <a:t>л</a:t>
            </a:r>
            <a:r>
              <a:rPr dirty="0" sz="2400">
                <a:latin typeface="Times New Roman"/>
                <a:cs typeface="Times New Roman"/>
              </a:rPr>
              <a:t>о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90">
                <a:latin typeface="Times New Roman"/>
                <a:cs typeface="Times New Roman"/>
              </a:rPr>
              <a:t>н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се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 spc="90">
                <a:latin typeface="Times New Roman"/>
                <a:cs typeface="Times New Roman"/>
              </a:rPr>
              <a:t>ц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5">
                <a:latin typeface="Times New Roman"/>
                <a:cs typeface="Times New Roman"/>
              </a:rPr>
              <a:t>Д</a:t>
            </a:r>
            <a:r>
              <a:rPr dirty="0" sz="2400" spc="114">
                <a:latin typeface="Times New Roman"/>
                <a:cs typeface="Times New Roman"/>
              </a:rPr>
              <a:t>р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 spc="10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се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 spc="90">
                <a:latin typeface="Times New Roman"/>
                <a:cs typeface="Times New Roman"/>
              </a:rPr>
              <a:t>ц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5">
                <a:latin typeface="Times New Roman"/>
                <a:cs typeface="Times New Roman"/>
              </a:rPr>
              <a:t></a:t>
            </a:r>
            <a:r>
              <a:rPr dirty="0" sz="2400" spc="90">
                <a:latin typeface="Times New Roman"/>
                <a:cs typeface="Times New Roman"/>
              </a:rPr>
              <a:t>М</a:t>
            </a:r>
            <a:r>
              <a:rPr dirty="0" sz="2400">
                <a:latin typeface="Times New Roman"/>
                <a:cs typeface="Times New Roman"/>
              </a:rPr>
              <a:t>у</a:t>
            </a:r>
            <a:r>
              <a:rPr dirty="0" sz="2400">
                <a:latin typeface="Times New Roman"/>
                <a:cs typeface="Times New Roman"/>
              </a:rPr>
              <a:t>з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45">
                <a:latin typeface="Times New Roman"/>
                <a:cs typeface="Times New Roman"/>
              </a:rPr>
              <a:t>ч</a:t>
            </a:r>
            <a:r>
              <a:rPr dirty="0" sz="2400" spc="170">
                <a:latin typeface="Times New Roman"/>
                <a:cs typeface="Times New Roman"/>
              </a:rPr>
              <a:t>к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се</a:t>
            </a:r>
            <a:r>
              <a:rPr dirty="0" sz="2400" spc="195">
                <a:latin typeface="Times New Roman"/>
                <a:cs typeface="Times New Roman"/>
              </a:rPr>
              <a:t>к</a:t>
            </a:r>
            <a:r>
              <a:rPr dirty="0" sz="2400" spc="90">
                <a:latin typeface="Times New Roman"/>
                <a:cs typeface="Times New Roman"/>
              </a:rPr>
              <a:t>ц</a:t>
            </a:r>
            <a:r>
              <a:rPr dirty="0" sz="2400" spc="70">
                <a:latin typeface="Times New Roman"/>
                <a:cs typeface="Times New Roman"/>
              </a:rPr>
              <a:t>и</a:t>
            </a:r>
            <a:r>
              <a:rPr dirty="0" sz="2400" spc="140">
                <a:latin typeface="Times New Roman"/>
                <a:cs typeface="Times New Roman"/>
              </a:rPr>
              <a:t>ј</a:t>
            </a:r>
            <a:r>
              <a:rPr dirty="0" sz="2400" spc="125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6811" y="4931664"/>
            <a:ext cx="2962655" cy="225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4000" cy="151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25667" y="2023872"/>
            <a:ext cx="3761232" cy="2863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368" y="5096255"/>
            <a:ext cx="3476243" cy="2136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62755" y="4082796"/>
            <a:ext cx="2700527" cy="1754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danko.rondovic</dc:creator>
  <dc:title>Microsoft PowerPoint - Prezentacija Srednje strucne vojne skole [Compatibility Mode]</dc:title>
  <dcterms:created xsi:type="dcterms:W3CDTF">2024-01-22T16:14:32Z</dcterms:created>
  <dcterms:modified xsi:type="dcterms:W3CDTF">2024-01-22T16:14:32Z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2024-01-05T00:00:00Z</vt:filetime>
  </property>
  <property fmtid="{D5CDD505-2E9C-101B-9397-08002B2CF9AE}" pid="3" name="LastSaved">
    <vt:filetime>2024-01-22T00:00:00Z</vt:filetime>
  </property>
</Properties>
</file>