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Default Extension="jpg" ContentType="image/jpg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24.xml" ContentType="application/vnd.openxmlformats-officedocument.presentationml.notes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10058400" cy="7772400"/>
  <p:notesSz cx="10058400" cy="7772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/Relationships>
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.xml"/></Relationships>
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.xml"/></Relationships>
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1.xml"/></Relationships>
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2.xml"/></Relationships>
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3.xml"/></Relationships>
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.xml"/></Relationships>
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5.xml"/></Relationships>
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6.xml"/></Relationships>
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7.xml"/></Relationships>
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8.xml"/></Relationships>
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9.xml"/></Relationships>
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.xml"/></Relationships>
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0.xml"/></Relationships>
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1.xml"/></Relationships>
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2.xml"/></Relationships>
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3.xml"/></Relationships>
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4.xml"/></Relationships>
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.xml"/></Relationships>
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.xml"/></Relationships>
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.xml"/></Relationships>
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/Relationships>
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.xml"/></Relationships>
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.xml"/></Relationships>
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.xml"/></Relationships>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79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180075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5026" y="557532"/>
            <a:ext cx="8988347" cy="432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77178" y="2034299"/>
            <a:ext cx="8704043" cy="48247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419856" y="7228332"/>
            <a:ext cx="3218687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notesSlide" Target="../notesSlides/notesSlide1.xml"/><Relationship Id="rId4" Type="http://schemas.openxmlformats.org/officeDocument/2006/relationships/slide" Target="slide1.xml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notesSlide" Target="../notesSlides/notesSlide10.xml"/><Relationship Id="rId4" Type="http://schemas.openxmlformats.org/officeDocument/2006/relationships/slide" Target="slide10.xm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jpg"/><Relationship Id="rId4" Type="http://schemas.openxmlformats.org/officeDocument/2006/relationships/notesSlide" Target="../notesSlides/notesSlide11.xml"/><Relationship Id="rId5" Type="http://schemas.openxmlformats.org/officeDocument/2006/relationships/slide" Target="slide11.xm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5" Type="http://schemas.openxmlformats.org/officeDocument/2006/relationships/image" Target="../media/image38.jpg"/><Relationship Id="rId6" Type="http://schemas.openxmlformats.org/officeDocument/2006/relationships/image" Target="../media/image39.jpg"/><Relationship Id="rId7" Type="http://schemas.openxmlformats.org/officeDocument/2006/relationships/image" Target="../media/image40.png"/><Relationship Id="rId8" Type="http://schemas.openxmlformats.org/officeDocument/2006/relationships/notesSlide" Target="../notesSlides/notesSlide12.xml"/><Relationship Id="rId9" Type="http://schemas.openxmlformats.org/officeDocument/2006/relationships/slide" Target="slide12.xml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png"/><Relationship Id="rId6" Type="http://schemas.openxmlformats.org/officeDocument/2006/relationships/image" Target="../media/image45.jpg"/><Relationship Id="rId7" Type="http://schemas.openxmlformats.org/officeDocument/2006/relationships/notesSlide" Target="../notesSlides/notesSlide13.xml"/><Relationship Id="rId8" Type="http://schemas.openxmlformats.org/officeDocument/2006/relationships/slide" Target="slide13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g"/><Relationship Id="rId3" Type="http://schemas.openxmlformats.org/officeDocument/2006/relationships/image" Target="../media/image47.jpg"/><Relationship Id="rId4" Type="http://schemas.openxmlformats.org/officeDocument/2006/relationships/image" Target="../media/image48.jpg"/><Relationship Id="rId5" Type="http://schemas.openxmlformats.org/officeDocument/2006/relationships/image" Target="../media/image49.jpg"/><Relationship Id="rId6" Type="http://schemas.openxmlformats.org/officeDocument/2006/relationships/image" Target="../media/image50.jpg"/><Relationship Id="rId7" Type="http://schemas.openxmlformats.org/officeDocument/2006/relationships/image" Target="../media/image51.jpg"/><Relationship Id="rId8" Type="http://schemas.openxmlformats.org/officeDocument/2006/relationships/image" Target="../media/image52.jpg"/><Relationship Id="rId9" Type="http://schemas.openxmlformats.org/officeDocument/2006/relationships/image" Target="../media/image53.png"/><Relationship Id="rId10" Type="http://schemas.openxmlformats.org/officeDocument/2006/relationships/image" Target="../media/image54.jpg"/><Relationship Id="rId11" Type="http://schemas.openxmlformats.org/officeDocument/2006/relationships/notesSlide" Target="../notesSlides/notesSlide14.xml"/><Relationship Id="rId12" Type="http://schemas.openxmlformats.org/officeDocument/2006/relationships/slide" Target="slide14.xm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jpg"/><Relationship Id="rId3" Type="http://schemas.openxmlformats.org/officeDocument/2006/relationships/image" Target="../media/image56.jpg"/><Relationship Id="rId4" Type="http://schemas.openxmlformats.org/officeDocument/2006/relationships/image" Target="../media/image57.png"/><Relationship Id="rId5" Type="http://schemas.openxmlformats.org/officeDocument/2006/relationships/image" Target="../media/image58.jpg"/><Relationship Id="rId6" Type="http://schemas.openxmlformats.org/officeDocument/2006/relationships/image" Target="../media/image59.jpg"/><Relationship Id="rId7" Type="http://schemas.openxmlformats.org/officeDocument/2006/relationships/image" Target="../media/image60.jpg"/><Relationship Id="rId8" Type="http://schemas.openxmlformats.org/officeDocument/2006/relationships/notesSlide" Target="../notesSlides/notesSlide15.xml"/><Relationship Id="rId9" Type="http://schemas.openxmlformats.org/officeDocument/2006/relationships/slide" Target="slide15.xml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g"/><Relationship Id="rId3" Type="http://schemas.openxmlformats.org/officeDocument/2006/relationships/image" Target="../media/image62.jpg"/><Relationship Id="rId4" Type="http://schemas.openxmlformats.org/officeDocument/2006/relationships/image" Target="../media/image63.jpg"/><Relationship Id="rId5" Type="http://schemas.openxmlformats.org/officeDocument/2006/relationships/image" Target="../media/image64.jpg"/><Relationship Id="rId6" Type="http://schemas.openxmlformats.org/officeDocument/2006/relationships/image" Target="../media/image65.jpg"/><Relationship Id="rId7" Type="http://schemas.openxmlformats.org/officeDocument/2006/relationships/image" Target="../media/image66.jpg"/><Relationship Id="rId8" Type="http://schemas.openxmlformats.org/officeDocument/2006/relationships/image" Target="../media/image67.jpg"/><Relationship Id="rId9" Type="http://schemas.openxmlformats.org/officeDocument/2006/relationships/image" Target="../media/image68.jpg"/><Relationship Id="rId10" Type="http://schemas.openxmlformats.org/officeDocument/2006/relationships/image" Target="../media/image69.jpg"/><Relationship Id="rId11" Type="http://schemas.openxmlformats.org/officeDocument/2006/relationships/notesSlide" Target="../notesSlides/notesSlide16.xml"/><Relationship Id="rId12" Type="http://schemas.openxmlformats.org/officeDocument/2006/relationships/slide" Target="slide16.xml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jpg"/><Relationship Id="rId3" Type="http://schemas.openxmlformats.org/officeDocument/2006/relationships/image" Target="../media/image71.jpg"/><Relationship Id="rId4" Type="http://schemas.openxmlformats.org/officeDocument/2006/relationships/image" Target="../media/image72.jpg"/><Relationship Id="rId5" Type="http://schemas.openxmlformats.org/officeDocument/2006/relationships/image" Target="../media/image73.jpg"/><Relationship Id="rId6" Type="http://schemas.openxmlformats.org/officeDocument/2006/relationships/image" Target="../media/image74.jpg"/><Relationship Id="rId7" Type="http://schemas.openxmlformats.org/officeDocument/2006/relationships/image" Target="../media/image75.jpg"/><Relationship Id="rId8" Type="http://schemas.openxmlformats.org/officeDocument/2006/relationships/image" Target="../media/image76.jpg"/><Relationship Id="rId9" Type="http://schemas.openxmlformats.org/officeDocument/2006/relationships/notesSlide" Target="../notesSlides/notesSlide17.xml"/><Relationship Id="rId10" Type="http://schemas.openxmlformats.org/officeDocument/2006/relationships/slide" Target="slide17.xml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Relationship Id="rId3" Type="http://schemas.openxmlformats.org/officeDocument/2006/relationships/notesSlide" Target="../notesSlides/notesSlide18.xml"/><Relationship Id="rId4" Type="http://schemas.openxmlformats.org/officeDocument/2006/relationships/slide" Target="slide18.xml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Relationship Id="rId3" Type="http://schemas.openxmlformats.org/officeDocument/2006/relationships/notesSlide" Target="../notesSlides/notesSlide19.xml"/><Relationship Id="rId4" Type="http://schemas.openxmlformats.org/officeDocument/2006/relationships/slide" Target="slide19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notesSlide" Target="../notesSlides/notesSlide2.xml"/><Relationship Id="rId6" Type="http://schemas.openxmlformats.org/officeDocument/2006/relationships/slide" Target="slide2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jpg"/><Relationship Id="rId3" Type="http://schemas.openxmlformats.org/officeDocument/2006/relationships/image" Target="../media/image80.jpg"/><Relationship Id="rId4" Type="http://schemas.openxmlformats.org/officeDocument/2006/relationships/image" Target="../media/image81.jpg"/><Relationship Id="rId5" Type="http://schemas.openxmlformats.org/officeDocument/2006/relationships/notesSlide" Target="../notesSlides/notesSlide20.xml"/><Relationship Id="rId6" Type="http://schemas.openxmlformats.org/officeDocument/2006/relationships/slide" Target="slide20.xml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g"/><Relationship Id="rId3" Type="http://schemas.openxmlformats.org/officeDocument/2006/relationships/image" Target="../media/image83.jpg"/><Relationship Id="rId4" Type="http://schemas.openxmlformats.org/officeDocument/2006/relationships/image" Target="../media/image84.jpg"/><Relationship Id="rId5" Type="http://schemas.openxmlformats.org/officeDocument/2006/relationships/notesSlide" Target="../notesSlides/notesSlide21.xml"/><Relationship Id="rId6" Type="http://schemas.openxmlformats.org/officeDocument/2006/relationships/slide" Target="slide21.xml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imnazija.mod.gov.rs/%D0%A3%D0%BF%D0%B8%D1%81/%D0%9F%D0%B8%D1%82%D0%B0%D1%9A%D0%B0" TargetMode="External"/><Relationship Id="rId3" Type="http://schemas.openxmlformats.org/officeDocument/2006/relationships/image" Target="../media/image85.png"/><Relationship Id="rId4" Type="http://schemas.openxmlformats.org/officeDocument/2006/relationships/notesSlide" Target="../notesSlides/notesSlide22.xml"/><Relationship Id="rId5" Type="http://schemas.openxmlformats.org/officeDocument/2006/relationships/slide" Target="slide22.xml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imnazija.mod.gov.rs/%D0%A3%D0%BF%D0%B8%D1%81/%D0%9F%D0%B8%D1%82%D0%B0%D1%9A%D0%B0" TargetMode="External"/><Relationship Id="rId3" Type="http://schemas.openxmlformats.org/officeDocument/2006/relationships/image" Target="../media/image86.png"/><Relationship Id="rId4" Type="http://schemas.openxmlformats.org/officeDocument/2006/relationships/notesSlide" Target="../notesSlides/notesSlide23.xml"/><Relationship Id="rId5" Type="http://schemas.openxmlformats.org/officeDocument/2006/relationships/slide" Target="slide23.xml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hyperlink" Target="http://www.gimnazija.mod.gov.rs/" TargetMode="External"/><Relationship Id="rId4" Type="http://schemas.openxmlformats.org/officeDocument/2006/relationships/hyperlink" Target="mailto:vogi@mod.gov.rs" TargetMode="External"/><Relationship Id="rId5" Type="http://schemas.openxmlformats.org/officeDocument/2006/relationships/hyperlink" Target="http://WWW/" TargetMode="External"/><Relationship Id="rId6" Type="http://schemas.openxmlformats.org/officeDocument/2006/relationships/notesSlide" Target="../notesSlides/notesSlide24.xml"/><Relationship Id="rId7" Type="http://schemas.openxmlformats.org/officeDocument/2006/relationships/slide" Target="slide24.xm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jpg"/><Relationship Id="rId5" Type="http://schemas.openxmlformats.org/officeDocument/2006/relationships/notesSlide" Target="../notesSlides/notesSlide3.xml"/><Relationship Id="rId6" Type="http://schemas.openxmlformats.org/officeDocument/2006/relationships/slide" Target="slide3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png"/><Relationship Id="rId7" Type="http://schemas.openxmlformats.org/officeDocument/2006/relationships/notesSlide" Target="../notesSlides/notesSlide4.xml"/><Relationship Id="rId8" Type="http://schemas.openxmlformats.org/officeDocument/2006/relationships/slide" Target="slide4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notesSlide" Target="../notesSlides/notesSlide5.xml"/><Relationship Id="rId7" Type="http://schemas.openxmlformats.org/officeDocument/2006/relationships/slide" Target="slide5.xm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notesSlide" Target="../notesSlides/notesSlide6.xml"/><Relationship Id="rId6" Type="http://schemas.openxmlformats.org/officeDocument/2006/relationships/slide" Target="slide6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notesSlide" Target="../notesSlides/notesSlide7.xml"/><Relationship Id="rId7" Type="http://schemas.openxmlformats.org/officeDocument/2006/relationships/slide" Target="slide7.xm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6" Type="http://schemas.openxmlformats.org/officeDocument/2006/relationships/image" Target="../media/image29.png"/><Relationship Id="rId7" Type="http://schemas.openxmlformats.org/officeDocument/2006/relationships/image" Target="../media/image30.jpg"/><Relationship Id="rId8" Type="http://schemas.openxmlformats.org/officeDocument/2006/relationships/notesSlide" Target="../notesSlides/notesSlide8.xml"/><Relationship Id="rId9" Type="http://schemas.openxmlformats.org/officeDocument/2006/relationships/slide" Target="slide8.xm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notesSlide" Target="../notesSlides/notesSlide9.xml"/><Relationship Id="rId4" Type="http://schemas.openxmlformats.org/officeDocument/2006/relationships/slide" Target="slide9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01339" y="1243583"/>
            <a:ext cx="3797808" cy="48661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608506" y="584302"/>
            <a:ext cx="5057140" cy="584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400" spc="-95">
                <a:solidFill>
                  <a:srgbClr val="FF0000"/>
                </a:solidFill>
                <a:latin typeface="Times New Roman"/>
                <a:cs typeface="Times New Roman"/>
              </a:rPr>
              <a:t>В</a:t>
            </a:r>
            <a:r>
              <a:rPr dirty="0" sz="4400" spc="-155">
                <a:solidFill>
                  <a:srgbClr val="FF0000"/>
                </a:solidFill>
                <a:latin typeface="Times New Roman"/>
                <a:cs typeface="Times New Roman"/>
              </a:rPr>
              <a:t>О</a:t>
            </a:r>
            <a:r>
              <a:rPr dirty="0" sz="4400" spc="-225">
                <a:solidFill>
                  <a:srgbClr val="FF0000"/>
                </a:solidFill>
                <a:latin typeface="Times New Roman"/>
                <a:cs typeface="Times New Roman"/>
              </a:rPr>
              <a:t>Ј</a:t>
            </a:r>
            <a:r>
              <a:rPr dirty="0" sz="4400" spc="-40">
                <a:solidFill>
                  <a:srgbClr val="FF0000"/>
                </a:solidFill>
                <a:latin typeface="Times New Roman"/>
                <a:cs typeface="Times New Roman"/>
              </a:rPr>
              <a:t>Н</a:t>
            </a:r>
            <a:r>
              <a:rPr dirty="0" sz="4400" spc="-320">
                <a:solidFill>
                  <a:srgbClr val="FF0000"/>
                </a:solidFill>
                <a:latin typeface="Times New Roman"/>
                <a:cs typeface="Times New Roman"/>
              </a:rPr>
              <a:t>А</a:t>
            </a:r>
            <a:r>
              <a:rPr dirty="0" sz="4400" spc="-15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4400" spc="-140">
                <a:solidFill>
                  <a:srgbClr val="0000FF"/>
                </a:solidFill>
                <a:latin typeface="Times New Roman"/>
                <a:cs typeface="Times New Roman"/>
              </a:rPr>
              <a:t>Г</a:t>
            </a:r>
            <a:r>
              <a:rPr dirty="0" sz="4400" spc="25">
                <a:solidFill>
                  <a:srgbClr val="0000FF"/>
                </a:solidFill>
                <a:latin typeface="Times New Roman"/>
                <a:cs typeface="Times New Roman"/>
              </a:rPr>
              <a:t>И</a:t>
            </a:r>
            <a:r>
              <a:rPr dirty="0" sz="4400" spc="-185">
                <a:solidFill>
                  <a:srgbClr val="0000FF"/>
                </a:solidFill>
                <a:latin typeface="Times New Roman"/>
                <a:cs typeface="Times New Roman"/>
              </a:rPr>
              <a:t>М</a:t>
            </a:r>
            <a:r>
              <a:rPr dirty="0" sz="4400" spc="-50">
                <a:solidFill>
                  <a:srgbClr val="0000FF"/>
                </a:solidFill>
                <a:latin typeface="Times New Roman"/>
                <a:cs typeface="Times New Roman"/>
              </a:rPr>
              <a:t>Н</a:t>
            </a:r>
            <a:r>
              <a:rPr dirty="0" sz="4400" spc="-32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4400" spc="150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4400" spc="2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4400" spc="-360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4400" spc="-32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90982" y="6672504"/>
            <a:ext cx="4996180" cy="584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400" spc="20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4400" spc="-15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4400" spc="-33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4400" spc="13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4400" spc="-32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4400" spc="-1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400" spc="150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4400" spc="-32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4400" spc="-1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400" spc="-22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4400" spc="-40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4400" spc="-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4400" spc="-32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4400" spc="3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4400" spc="-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endParaRPr sz="4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6187" rIns="0" bIns="0" rtlCol="0" vert="horz">
            <a:spAutoFit/>
          </a:bodyPr>
          <a:lstStyle/>
          <a:p>
            <a:pPr marL="4573270">
              <a:lnSpc>
                <a:spcPct val="100000"/>
              </a:lnSpc>
            </a:pPr>
            <a:r>
              <a:rPr dirty="0" spc="-25"/>
              <a:t>Н</a:t>
            </a:r>
            <a:r>
              <a:rPr dirty="0" spc="-229"/>
              <a:t>А</a:t>
            </a:r>
            <a:r>
              <a:rPr dirty="0" spc="-229"/>
              <a:t>С</a:t>
            </a:r>
            <a:r>
              <a:rPr dirty="0" spc="-210"/>
              <a:t>Т</a:t>
            </a:r>
            <a:r>
              <a:rPr dirty="0" spc="-180"/>
              <a:t>А</a:t>
            </a:r>
            <a:r>
              <a:rPr dirty="0" spc="-55"/>
              <a:t>В</a:t>
            </a:r>
            <a:r>
              <a:rPr dirty="0" spc="-25"/>
              <a:t>Н</a:t>
            </a:r>
            <a:r>
              <a:rPr dirty="0" spc="15"/>
              <a:t>И</a:t>
            </a:r>
            <a:r>
              <a:rPr dirty="0" spc="-75"/>
              <a:t> </a:t>
            </a:r>
            <a:r>
              <a:rPr dirty="0" spc="-75"/>
              <a:t>П</a:t>
            </a:r>
            <a:r>
              <a:rPr dirty="0" spc="75"/>
              <a:t>Л</a:t>
            </a:r>
            <a:r>
              <a:rPr dirty="0" spc="-180"/>
              <a:t>А</a:t>
            </a:r>
            <a:r>
              <a:rPr dirty="0" spc="-20"/>
              <a:t>Н</a:t>
            </a:r>
            <a:r>
              <a:rPr dirty="0" spc="-55"/>
              <a:t> </a:t>
            </a:r>
            <a:r>
              <a:rPr dirty="0" spc="15"/>
              <a:t>И</a:t>
            </a:r>
            <a:r>
              <a:rPr dirty="0" spc="-75"/>
              <a:t> </a:t>
            </a:r>
            <a:r>
              <a:rPr dirty="0" spc="-50"/>
              <a:t>П</a:t>
            </a:r>
            <a:r>
              <a:rPr dirty="0" spc="120"/>
              <a:t>Р</a:t>
            </a:r>
            <a:r>
              <a:rPr dirty="0" spc="-85"/>
              <a:t>О</a:t>
            </a:r>
            <a:r>
              <a:rPr dirty="0" spc="-80"/>
              <a:t>Г</a:t>
            </a:r>
            <a:r>
              <a:rPr dirty="0" spc="-95"/>
              <a:t>Р</a:t>
            </a:r>
            <a:r>
              <a:rPr dirty="0" spc="-180"/>
              <a:t>А</a:t>
            </a:r>
            <a:r>
              <a:rPr dirty="0" spc="-110"/>
              <a:t>М</a:t>
            </a:r>
          </a:p>
        </p:txBody>
      </p:sp>
      <p:sp>
        <p:nvSpPr>
          <p:cNvPr id="3" name="object 3"/>
          <p:cNvSpPr/>
          <p:nvPr/>
        </p:nvSpPr>
        <p:spPr>
          <a:xfrm>
            <a:off x="6387084" y="958595"/>
            <a:ext cx="836675" cy="10713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79237" y="2028401"/>
            <a:ext cx="8699500" cy="528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800" spc="-65" u="heavy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10" u="heavy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85" u="heavy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1800" spc="100" u="heavy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50" u="heavy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25" u="heavy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25" u="heavy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35" u="heavy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05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0" u="heavy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75" u="heavy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50" u="heavy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14" u="heavy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150" u="heavy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05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4" u="heavy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dirty="0" sz="1800" spc="114" u="heavy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05" u="heavy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25" u="heavy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50" u="heavy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45" u="heavy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05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0" u="heavy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14" u="heavy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9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85" u="heavy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25" u="heavy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14" u="heavy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145" u="heavy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30" u="heavy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r>
              <a:rPr dirty="0" sz="180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9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95" u="heavy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35" u="heavy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25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25" u="heavy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50" u="heavy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9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75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45" u="heavy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50" u="heavy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65" u="heavy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1800" spc="145" u="heavy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5" u="heavy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45" u="heavy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u="heavy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50" u="heavy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05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50" u="heavy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9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25" u="heavy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95" u="heavy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35" u="heavy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14" u="heavy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40" u="heavy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05" u="heavy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175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14" u="heavy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45" u="heavy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5" u="heavy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35" u="heavy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55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40" u="heavy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45" u="heavy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0786" y="2551121"/>
            <a:ext cx="4173854" cy="10788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73355" algn="l"/>
              </a:tabLst>
            </a:pPr>
            <a:r>
              <a:rPr dirty="0" sz="1800" spc="-4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7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endParaRPr sz="1800">
              <a:latin typeface="Times New Roman"/>
              <a:cs typeface="Times New Roman"/>
            </a:endParaRPr>
          </a:p>
          <a:p>
            <a:pPr marL="166370" indent="-153670"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-4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0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05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ф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-35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70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2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3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6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ж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204">
                <a:solidFill>
                  <a:srgbClr val="FFFFFF"/>
                </a:solidFill>
                <a:latin typeface="Times New Roman"/>
                <a:cs typeface="Times New Roman"/>
              </a:rPr>
              <a:t>њ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-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ђ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204">
                <a:solidFill>
                  <a:srgbClr val="FFFFFF"/>
                </a:solidFill>
                <a:latin typeface="Times New Roman"/>
                <a:cs typeface="Times New Roman"/>
              </a:rPr>
              <a:t>њ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18049" y="2552684"/>
            <a:ext cx="4246880" cy="528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66370" indent="-153670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-6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9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6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1800" spc="12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05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endParaRPr sz="1800">
              <a:latin typeface="Times New Roman"/>
              <a:cs typeface="Times New Roman"/>
            </a:endParaRPr>
          </a:p>
          <a:p>
            <a:pPr marL="166370" indent="-153670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-7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9237" y="3730730"/>
            <a:ext cx="829945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5" u="heavy">
                <a:solidFill>
                  <a:srgbClr val="FFFFFF"/>
                </a:solidFill>
                <a:latin typeface="Times New Roman"/>
                <a:cs typeface="Times New Roman"/>
              </a:rPr>
              <a:t>Ф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75" u="heavy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-80" u="heavy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85" u="heavy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45" u="heavy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45" u="heavy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75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0" u="heavy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75" u="heavy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65" u="heavy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14" u="heavy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150" u="heavy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75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30" u="heavy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45" u="heavy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105" u="heavy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1800" spc="95" u="heavy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75" u="heavy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75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30" u="heavy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r>
              <a:rPr dirty="0" sz="1800" spc="-55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95" u="heavy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35" u="heavy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4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25" u="heavy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50" u="heavy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-4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75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45" u="heavy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50" u="heavy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65" u="heavy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1800" spc="145" u="heavy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5" u="heavy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45" u="heavy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u="heavy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50" u="heavy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-55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50" u="heavy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-55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45" u="heavy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14" u="heavy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35" u="heavy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14" u="heavy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40" u="heavy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-25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05" u="heavy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14" u="heavy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5" u="heavy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35" u="heavy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55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40" u="heavy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55" u="heavy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0786" y="4099525"/>
            <a:ext cx="3239770" cy="1353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73355" algn="l"/>
              </a:tabLst>
            </a:pPr>
            <a:r>
              <a:rPr dirty="0" sz="1800" spc="-1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-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0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2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endParaRPr sz="1800">
              <a:latin typeface="Times New Roman"/>
              <a:cs typeface="Times New Roman"/>
            </a:endParaRPr>
          </a:p>
          <a:p>
            <a:pPr marL="166370" indent="-153670"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-2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6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85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endParaRPr sz="1800">
              <a:latin typeface="Times New Roman"/>
              <a:cs typeface="Times New Roman"/>
            </a:endParaRPr>
          </a:p>
          <a:p>
            <a:pPr marL="166370" indent="-153670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5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9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05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ф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9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endParaRPr sz="1800">
              <a:latin typeface="Times New Roman"/>
              <a:cs typeface="Times New Roman"/>
            </a:endParaRPr>
          </a:p>
          <a:p>
            <a:pPr marL="12700" marR="220979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-6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0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3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2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-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9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2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81438" y="4100976"/>
            <a:ext cx="3782060" cy="803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-6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6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0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0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endParaRPr sz="1800">
              <a:latin typeface="Times New Roman"/>
              <a:cs typeface="Times New Roman"/>
            </a:endParaRPr>
          </a:p>
          <a:p>
            <a:pPr marL="166370" indent="-153670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-12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6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0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204">
                <a:solidFill>
                  <a:srgbClr val="FFFFFF"/>
                </a:solidFill>
                <a:latin typeface="Times New Roman"/>
                <a:cs typeface="Times New Roman"/>
              </a:rPr>
              <a:t>њ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9237" y="5588435"/>
            <a:ext cx="83997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35" u="heavy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95" u="heavy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25" u="heavy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65" u="heavy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85" u="heavy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4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95" u="heavy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05" u="heavy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1800" spc="185" u="heavy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20" u="heavy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4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25" u="heavy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25" u="heavy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50" u="heavy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-4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30" u="heavy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dirty="0" sz="1800" spc="95" u="heavy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05" u="heavy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1800" spc="145" u="heavy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5" u="heavy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50" u="heavy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45" u="heavy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30" u="heavy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r>
              <a:rPr dirty="0" sz="1800" spc="-35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20" u="heavy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14" u="heavy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35" u="heavy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2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25" u="heavy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50" u="heavy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-55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75" u="heavy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50" u="heavy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70" u="heavy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75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45" u="heavy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50" u="heavy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u="heavy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50" u="heavy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-55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50" u="heavy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-55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45" u="heavy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14" u="heavy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35" u="heavy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14" u="heavy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40" u="heavy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-4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05" u="heavy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175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14" u="heavy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45" u="heavy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5" u="heavy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35" u="heavy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4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40" u="heavy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55" u="heavy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0786" y="5908452"/>
            <a:ext cx="4092575" cy="10788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600"/>
              </a:lnSpc>
              <a:buClr>
                <a:srgbClr val="FFFFFF"/>
              </a:buClr>
              <a:buFont typeface="Times New Roman"/>
              <a:buChar char="□"/>
              <a:tabLst>
                <a:tab pos="173355" algn="l"/>
              </a:tabLst>
            </a:pPr>
            <a:r>
              <a:rPr dirty="0" sz="1800" spc="-35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85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ђ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204">
                <a:solidFill>
                  <a:srgbClr val="FFFFFF"/>
                </a:solidFill>
                <a:latin typeface="Times New Roman"/>
                <a:cs typeface="Times New Roman"/>
              </a:rPr>
              <a:t>њ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05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њ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endParaRPr sz="1800">
              <a:latin typeface="Times New Roman"/>
              <a:cs typeface="Times New Roman"/>
            </a:endParaRPr>
          </a:p>
          <a:p>
            <a:pPr marL="166370" indent="-153670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-6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05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9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6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-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9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-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endParaRPr sz="1800">
              <a:latin typeface="Times New Roman"/>
              <a:cs typeface="Times New Roman"/>
            </a:endParaRPr>
          </a:p>
          <a:p>
            <a:pPr marL="166370" indent="-153670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-2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0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81438" y="5910015"/>
            <a:ext cx="2538730" cy="5289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66370" indent="-153670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-4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05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9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endParaRPr sz="1800">
              <a:latin typeface="Times New Roman"/>
              <a:cs typeface="Times New Roman"/>
            </a:endParaRPr>
          </a:p>
          <a:p>
            <a:pPr marL="166370" indent="-153670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-7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9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6187" rIns="0" bIns="0" rtlCol="0" vert="horz">
            <a:spAutoFit/>
          </a:bodyPr>
          <a:lstStyle/>
          <a:p>
            <a:pPr marL="4573270">
              <a:lnSpc>
                <a:spcPct val="100000"/>
              </a:lnSpc>
            </a:pPr>
            <a:r>
              <a:rPr dirty="0" spc="-25"/>
              <a:t>Н</a:t>
            </a:r>
            <a:r>
              <a:rPr dirty="0" spc="-229"/>
              <a:t>А</a:t>
            </a:r>
            <a:r>
              <a:rPr dirty="0" spc="-229"/>
              <a:t>С</a:t>
            </a:r>
            <a:r>
              <a:rPr dirty="0" spc="-210"/>
              <a:t>Т</a:t>
            </a:r>
            <a:r>
              <a:rPr dirty="0" spc="-180"/>
              <a:t>А</a:t>
            </a:r>
            <a:r>
              <a:rPr dirty="0" spc="-55"/>
              <a:t>В</a:t>
            </a:r>
            <a:r>
              <a:rPr dirty="0" spc="-25"/>
              <a:t>Н</a:t>
            </a:r>
            <a:r>
              <a:rPr dirty="0" spc="15"/>
              <a:t>И</a:t>
            </a:r>
            <a:r>
              <a:rPr dirty="0" spc="-75"/>
              <a:t> </a:t>
            </a:r>
            <a:r>
              <a:rPr dirty="0" spc="-75"/>
              <a:t>П</a:t>
            </a:r>
            <a:r>
              <a:rPr dirty="0" spc="75"/>
              <a:t>Л</a:t>
            </a:r>
            <a:r>
              <a:rPr dirty="0" spc="-180"/>
              <a:t>А</a:t>
            </a:r>
            <a:r>
              <a:rPr dirty="0" spc="-20"/>
              <a:t>Н</a:t>
            </a:r>
            <a:r>
              <a:rPr dirty="0" spc="-55"/>
              <a:t> </a:t>
            </a:r>
            <a:r>
              <a:rPr dirty="0" spc="15"/>
              <a:t>И</a:t>
            </a:r>
            <a:r>
              <a:rPr dirty="0" spc="-75"/>
              <a:t> </a:t>
            </a:r>
            <a:r>
              <a:rPr dirty="0" spc="-50"/>
              <a:t>П</a:t>
            </a:r>
            <a:r>
              <a:rPr dirty="0" spc="120"/>
              <a:t>Р</a:t>
            </a:r>
            <a:r>
              <a:rPr dirty="0" spc="-85"/>
              <a:t>О</a:t>
            </a:r>
            <a:r>
              <a:rPr dirty="0" spc="-80"/>
              <a:t>Г</a:t>
            </a:r>
            <a:r>
              <a:rPr dirty="0" spc="-95"/>
              <a:t>Р</a:t>
            </a:r>
            <a:r>
              <a:rPr dirty="0" spc="-180"/>
              <a:t>А</a:t>
            </a:r>
            <a:r>
              <a:rPr dirty="0" spc="-110"/>
              <a:t>М</a:t>
            </a:r>
          </a:p>
        </p:txBody>
      </p:sp>
      <p:sp>
        <p:nvSpPr>
          <p:cNvPr id="3" name="object 3"/>
          <p:cNvSpPr/>
          <p:nvPr/>
        </p:nvSpPr>
        <p:spPr>
          <a:xfrm>
            <a:off x="6387084" y="958595"/>
            <a:ext cx="836675" cy="10713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79237" y="2028401"/>
            <a:ext cx="8698865" cy="528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800" spc="-170" u="heavy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-17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20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40" u="heavy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75" u="heavy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200" u="heavy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95" u="heavy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10" u="heavy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50" u="heavy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215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25" u="heavy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нн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25" u="heavy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25" u="heavy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45" u="heavy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180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204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95" u="heavy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25" u="heavy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14" u="heavy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40" u="heavy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215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30" u="heavy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45" u="heavy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105" u="heavy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1800" spc="95" u="heavy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75" u="heavy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65" u="heavy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30" u="heavy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r>
              <a:rPr dirty="0" sz="180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20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0" u="heavy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14" u="heavy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215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4" u="heavy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114" u="heavy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05" u="heavy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50" u="heavy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75" u="heavy">
                <a:solidFill>
                  <a:srgbClr val="FFFFFF"/>
                </a:solidFill>
                <a:latin typeface="Times New Roman"/>
                <a:cs typeface="Times New Roman"/>
              </a:rPr>
              <a:t>ћ</a:t>
            </a:r>
            <a:r>
              <a:rPr dirty="0" sz="1800" spc="40" u="heavy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25" u="heavy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50" u="heavy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215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75" u="heavy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50" u="heavy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45" u="heavy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85" u="heavy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45" u="heavy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50" u="heavy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u="heavy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50" u="heavy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u="heavy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1800" spc="-22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25" u="heavy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50" u="heavy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40" u="heavy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70" u="heavy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65" u="heavy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50" u="heavy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75" u="heavy">
                <a:solidFill>
                  <a:srgbClr val="FFFFFF"/>
                </a:solidFill>
                <a:latin typeface="Times New Roman"/>
                <a:cs typeface="Times New Roman"/>
              </a:rPr>
              <a:t>ћ</a:t>
            </a:r>
            <a:r>
              <a:rPr dirty="0" sz="1800" spc="150" u="heavy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-9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75" u="heavy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45" u="heavy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95" u="heavy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40" u="heavy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65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0786" y="2621219"/>
            <a:ext cx="2762885" cy="2174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45" u="heavy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65" u="heavy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75" u="heavy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25" u="heavy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50" u="heavy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25" u="heavy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70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1800">
              <a:latin typeface="Times New Roman"/>
              <a:cs typeface="Times New Roman"/>
            </a:endParaRPr>
          </a:p>
          <a:p>
            <a:pPr marL="166370" indent="-153670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ћ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endParaRPr sz="1800">
              <a:latin typeface="Times New Roman"/>
              <a:cs typeface="Times New Roman"/>
            </a:endParaRPr>
          </a:p>
          <a:p>
            <a:pPr marL="166370" indent="-153670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204">
                <a:solidFill>
                  <a:srgbClr val="FFFFFF"/>
                </a:solidFill>
                <a:latin typeface="Times New Roman"/>
                <a:cs typeface="Times New Roman"/>
              </a:rPr>
              <a:t>њ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204">
                <a:solidFill>
                  <a:srgbClr val="FFFFFF"/>
                </a:solidFill>
                <a:latin typeface="Times New Roman"/>
                <a:cs typeface="Times New Roman"/>
              </a:rPr>
              <a:t>њ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endParaRPr sz="1800">
              <a:latin typeface="Times New Roman"/>
              <a:cs typeface="Times New Roman"/>
            </a:endParaRPr>
          </a:p>
          <a:p>
            <a:pPr marL="166370" indent="-153670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105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7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9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1800" spc="19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45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18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70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endParaRPr sz="1800">
              <a:latin typeface="Times New Roman"/>
              <a:cs typeface="Times New Roman"/>
            </a:endParaRPr>
          </a:p>
          <a:p>
            <a:pPr marL="166370" indent="-153670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-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6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70">
                <a:solidFill>
                  <a:srgbClr val="FFFFFF"/>
                </a:solidFill>
                <a:latin typeface="Times New Roman"/>
                <a:cs typeface="Times New Roman"/>
              </a:rPr>
              <a:t>ђ</a:t>
            </a:r>
            <a:r>
              <a:rPr dirty="0" sz="1800" spc="9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endParaRPr sz="1800">
              <a:latin typeface="Times New Roman"/>
              <a:cs typeface="Times New Roman"/>
            </a:endParaRPr>
          </a:p>
          <a:p>
            <a:pPr marL="166370" indent="-153670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170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7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70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5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endParaRPr sz="1800">
              <a:latin typeface="Times New Roman"/>
              <a:cs typeface="Times New Roman"/>
            </a:endParaRPr>
          </a:p>
          <a:p>
            <a:pPr marL="166370" indent="-153670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170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7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endParaRPr sz="1800">
              <a:latin typeface="Times New Roman"/>
              <a:cs typeface="Times New Roman"/>
            </a:endParaRPr>
          </a:p>
          <a:p>
            <a:pPr marL="166370" indent="-153670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204">
                <a:solidFill>
                  <a:srgbClr val="FFFFFF"/>
                </a:solidFill>
                <a:latin typeface="Times New Roman"/>
                <a:cs typeface="Times New Roman"/>
              </a:rPr>
              <a:t>њ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46389" y="2621219"/>
            <a:ext cx="4171315" cy="32721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90" u="heavy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50" u="heavy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75" u="heavy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35" u="heavy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55" u="heavy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1800">
              <a:latin typeface="Times New Roman"/>
              <a:cs typeface="Times New Roman"/>
            </a:endParaRPr>
          </a:p>
          <a:p>
            <a:pPr marL="12700" marR="32384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9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70">
                <a:solidFill>
                  <a:srgbClr val="FFFFFF"/>
                </a:solidFill>
                <a:latin typeface="Times New Roman"/>
                <a:cs typeface="Times New Roman"/>
              </a:rPr>
              <a:t>ж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9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1800" spc="12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-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3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0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ф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9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1800" spc="-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05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7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05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18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85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2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ф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6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dirty="0" sz="1800" spc="-45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dirty="0" sz="1800" spc="-45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dirty="0" sz="1800" spc="13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  <a:p>
            <a:pPr marL="12700" marR="57785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9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dirty="0" sz="1800" spc="10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-9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3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ђ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204">
                <a:solidFill>
                  <a:srgbClr val="FFFFFF"/>
                </a:solidFill>
                <a:latin typeface="Times New Roman"/>
                <a:cs typeface="Times New Roman"/>
              </a:rPr>
              <a:t>њ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-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70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70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7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0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45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dirty="0" sz="1800" spc="-45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dirty="0" sz="1800" spc="-25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dirty="0" sz="1800" spc="13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  <a:p>
            <a:pPr marL="12700" marR="556895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-8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-1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3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0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1800" spc="-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6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1800" spc="-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9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45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dirty="0" sz="1800" spc="-25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dirty="0" sz="1800" spc="-45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dirty="0" sz="1800" spc="13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0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-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3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85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70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70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1800" spc="-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7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7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2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120">
                <a:solidFill>
                  <a:srgbClr val="FFFFFF"/>
                </a:solidFill>
                <a:latin typeface="Times New Roman"/>
                <a:cs typeface="Times New Roman"/>
              </a:rPr>
              <a:t> ф</a:t>
            </a:r>
            <a:r>
              <a:rPr dirty="0" sz="1800" spc="-8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85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7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1800" spc="-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3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0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џ</a:t>
            </a:r>
            <a:r>
              <a:rPr dirty="0" sz="1800" spc="-8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1800" spc="-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9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0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-11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1800" spc="-9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9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45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dirty="0" sz="1800" spc="-45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dirty="0" sz="1800" spc="-25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7200" y="4788408"/>
            <a:ext cx="3787140" cy="25267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6187" rIns="0" bIns="0" rtlCol="0" vert="horz">
            <a:spAutoFit/>
          </a:bodyPr>
          <a:lstStyle/>
          <a:p>
            <a:pPr marL="4283710">
              <a:lnSpc>
                <a:spcPct val="100000"/>
              </a:lnSpc>
            </a:pPr>
            <a:r>
              <a:rPr dirty="0" spc="-85"/>
              <a:t>О</a:t>
            </a:r>
            <a:r>
              <a:rPr dirty="0" spc="175"/>
              <a:t>Б</a:t>
            </a:r>
            <a:r>
              <a:rPr dirty="0" spc="-225"/>
              <a:t>У</a:t>
            </a:r>
            <a:r>
              <a:rPr dirty="0" spc="-10"/>
              <a:t>К</a:t>
            </a:r>
            <a:r>
              <a:rPr dirty="0" spc="-175"/>
              <a:t>А</a:t>
            </a:r>
            <a:r>
              <a:rPr dirty="0" spc="-75"/>
              <a:t> </a:t>
            </a:r>
            <a:r>
              <a:rPr dirty="0" spc="-225"/>
              <a:t>У</a:t>
            </a:r>
            <a:r>
              <a:rPr dirty="0" spc="-70"/>
              <a:t> </a:t>
            </a:r>
            <a:r>
              <a:rPr dirty="0" spc="80"/>
              <a:t>З</a:t>
            </a:r>
            <a:r>
              <a:rPr dirty="0" spc="10"/>
              <a:t>И</a:t>
            </a:r>
            <a:r>
              <a:rPr dirty="0" spc="-105"/>
              <a:t>М</a:t>
            </a:r>
            <a:r>
              <a:rPr dirty="0" spc="-254"/>
              <a:t>С</a:t>
            </a:r>
            <a:r>
              <a:rPr dirty="0" spc="15"/>
              <a:t>К</a:t>
            </a:r>
            <a:r>
              <a:rPr dirty="0" spc="10"/>
              <a:t>И</a:t>
            </a:r>
            <a:r>
              <a:rPr dirty="0" spc="-110"/>
              <a:t>М</a:t>
            </a:r>
            <a:r>
              <a:rPr dirty="0" spc="-114"/>
              <a:t> </a:t>
            </a:r>
            <a:r>
              <a:rPr dirty="0" spc="-345"/>
              <a:t>У</a:t>
            </a:r>
            <a:r>
              <a:rPr dirty="0" spc="-254"/>
              <a:t>С</a:t>
            </a:r>
            <a:r>
              <a:rPr dirty="0" spc="75"/>
              <a:t>Л</a:t>
            </a:r>
            <a:r>
              <a:rPr dirty="0" spc="-60"/>
              <a:t>О</a:t>
            </a:r>
            <a:r>
              <a:rPr dirty="0" spc="-55"/>
              <a:t>В</a:t>
            </a:r>
            <a:r>
              <a:rPr dirty="0" spc="10"/>
              <a:t>И</a:t>
            </a:r>
            <a:r>
              <a:rPr dirty="0" spc="-105"/>
              <a:t>М</a:t>
            </a:r>
            <a:r>
              <a:rPr dirty="0" spc="-175"/>
              <a:t>А</a:t>
            </a:r>
          </a:p>
        </p:txBody>
      </p:sp>
      <p:sp>
        <p:nvSpPr>
          <p:cNvPr id="3" name="object 3"/>
          <p:cNvSpPr/>
          <p:nvPr/>
        </p:nvSpPr>
        <p:spPr>
          <a:xfrm>
            <a:off x="6387084" y="958595"/>
            <a:ext cx="836675" cy="10713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57200" y="2170175"/>
            <a:ext cx="3144011" cy="2097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672840" y="2171700"/>
            <a:ext cx="2964179" cy="2072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673596" y="2171700"/>
            <a:ext cx="2927603" cy="2072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57200" y="4315967"/>
            <a:ext cx="3144011" cy="20711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672840" y="4315967"/>
            <a:ext cx="5928359" cy="20711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6187" rIns="0" bIns="0" rtlCol="0" vert="horz">
            <a:spAutoFit/>
          </a:bodyPr>
          <a:lstStyle/>
          <a:p>
            <a:pPr marL="6071235">
              <a:lnSpc>
                <a:spcPct val="100000"/>
              </a:lnSpc>
            </a:pPr>
            <a:r>
              <a:rPr dirty="0" spc="-25"/>
              <a:t>Н</a:t>
            </a:r>
            <a:r>
              <a:rPr dirty="0" spc="-229"/>
              <a:t>А</a:t>
            </a:r>
            <a:r>
              <a:rPr dirty="0" spc="-229"/>
              <a:t>С</a:t>
            </a:r>
            <a:r>
              <a:rPr dirty="0" spc="-210"/>
              <a:t>Т</a:t>
            </a:r>
            <a:r>
              <a:rPr dirty="0" spc="-204"/>
              <a:t>А</a:t>
            </a:r>
            <a:r>
              <a:rPr dirty="0" spc="-30"/>
              <a:t>В</a:t>
            </a:r>
            <a:r>
              <a:rPr dirty="0" spc="-25"/>
              <a:t>Н</a:t>
            </a:r>
            <a:r>
              <a:rPr dirty="0" spc="-90"/>
              <a:t>Е</a:t>
            </a:r>
            <a:r>
              <a:rPr dirty="0" spc="-65"/>
              <a:t> </a:t>
            </a:r>
            <a:r>
              <a:rPr dirty="0" spc="-75"/>
              <a:t>П</a:t>
            </a:r>
            <a:r>
              <a:rPr dirty="0" spc="-60"/>
              <a:t>О</a:t>
            </a:r>
            <a:r>
              <a:rPr dirty="0" spc="-254"/>
              <a:t>С</a:t>
            </a:r>
            <a:r>
              <a:rPr dirty="0" spc="-85"/>
              <a:t>Е</a:t>
            </a:r>
            <a:r>
              <a:rPr dirty="0" spc="55"/>
              <a:t>Т</a:t>
            </a:r>
            <a:r>
              <a:rPr dirty="0" spc="-90"/>
              <a:t>Е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" y="4457700"/>
            <a:ext cx="4398264" cy="2857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57200" y="1815083"/>
            <a:ext cx="3957827" cy="25725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15840" y="1886712"/>
            <a:ext cx="4428743" cy="28788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458455" y="958595"/>
            <a:ext cx="836675" cy="10713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029200" y="4142232"/>
            <a:ext cx="4572000" cy="31729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6187" rIns="0" bIns="0" rtlCol="0" vert="horz">
            <a:spAutoFit/>
          </a:bodyPr>
          <a:lstStyle/>
          <a:p>
            <a:pPr marL="4563745">
              <a:lnSpc>
                <a:spcPct val="100000"/>
              </a:lnSpc>
            </a:pPr>
            <a:r>
              <a:rPr dirty="0" spc="-80"/>
              <a:t>В</a:t>
            </a:r>
            <a:r>
              <a:rPr dirty="0" spc="-180"/>
              <a:t>А</a:t>
            </a:r>
            <a:r>
              <a:rPr dirty="0" spc="-50"/>
              <a:t>Н</a:t>
            </a:r>
            <a:r>
              <a:rPr dirty="0"/>
              <a:t>Н</a:t>
            </a:r>
            <a:r>
              <a:rPr dirty="0" spc="-250"/>
              <a:t>А</a:t>
            </a:r>
            <a:r>
              <a:rPr dirty="0" spc="-229"/>
              <a:t>С</a:t>
            </a:r>
            <a:r>
              <a:rPr dirty="0" spc="-210"/>
              <a:t>Т</a:t>
            </a:r>
            <a:r>
              <a:rPr dirty="0" spc="-180"/>
              <a:t>А</a:t>
            </a:r>
            <a:r>
              <a:rPr dirty="0" spc="-55"/>
              <a:t>В</a:t>
            </a:r>
            <a:r>
              <a:rPr dirty="0" spc="-25"/>
              <a:t>Н</a:t>
            </a:r>
            <a:r>
              <a:rPr dirty="0" spc="-90"/>
              <a:t>Е</a:t>
            </a:r>
            <a:r>
              <a:rPr dirty="0" spc="-45"/>
              <a:t> </a:t>
            </a:r>
            <a:r>
              <a:rPr dirty="0" spc="-180"/>
              <a:t>А</a:t>
            </a:r>
            <a:r>
              <a:rPr dirty="0" spc="15"/>
              <a:t>К</a:t>
            </a:r>
            <a:r>
              <a:rPr dirty="0" spc="30"/>
              <a:t>Т</a:t>
            </a:r>
            <a:r>
              <a:rPr dirty="0" spc="10"/>
              <a:t>И</a:t>
            </a:r>
            <a:r>
              <a:rPr dirty="0" spc="-30"/>
              <a:t>В</a:t>
            </a:r>
            <a:r>
              <a:rPr dirty="0" spc="-50"/>
              <a:t>Н</a:t>
            </a:r>
            <a:r>
              <a:rPr dirty="0" spc="-60"/>
              <a:t>О</a:t>
            </a:r>
            <a:r>
              <a:rPr dirty="0" spc="-229"/>
              <a:t>С</a:t>
            </a:r>
            <a:r>
              <a:rPr dirty="0" spc="55"/>
              <a:t>Т</a:t>
            </a:r>
            <a:r>
              <a:rPr dirty="0" spc="15"/>
              <a:t>И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" y="2171700"/>
            <a:ext cx="2328671" cy="19293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14827" y="2171700"/>
            <a:ext cx="1161287" cy="19293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57200" y="4315968"/>
            <a:ext cx="2787396" cy="21015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241548" y="4315967"/>
            <a:ext cx="3002280" cy="20833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101084" y="2171700"/>
            <a:ext cx="1286255" cy="19781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635496" y="2171700"/>
            <a:ext cx="2965703" cy="19293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112764" y="4315967"/>
            <a:ext cx="3488435" cy="22677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601967" y="958595"/>
            <a:ext cx="836675" cy="107137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458967" y="2171700"/>
            <a:ext cx="1284732" cy="19781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6187" rIns="0" bIns="0" rtlCol="0" vert="horz">
            <a:spAutoFit/>
          </a:bodyPr>
          <a:lstStyle/>
          <a:p>
            <a:pPr marL="4563745">
              <a:lnSpc>
                <a:spcPct val="100000"/>
              </a:lnSpc>
            </a:pPr>
            <a:r>
              <a:rPr dirty="0" spc="-80"/>
              <a:t>В</a:t>
            </a:r>
            <a:r>
              <a:rPr dirty="0" spc="-180"/>
              <a:t>А</a:t>
            </a:r>
            <a:r>
              <a:rPr dirty="0" spc="-50"/>
              <a:t>Н</a:t>
            </a:r>
            <a:r>
              <a:rPr dirty="0"/>
              <a:t>Н</a:t>
            </a:r>
            <a:r>
              <a:rPr dirty="0" spc="-250"/>
              <a:t>А</a:t>
            </a:r>
            <a:r>
              <a:rPr dirty="0" spc="-229"/>
              <a:t>С</a:t>
            </a:r>
            <a:r>
              <a:rPr dirty="0" spc="-210"/>
              <a:t>Т</a:t>
            </a:r>
            <a:r>
              <a:rPr dirty="0" spc="-180"/>
              <a:t>А</a:t>
            </a:r>
            <a:r>
              <a:rPr dirty="0" spc="-55"/>
              <a:t>В</a:t>
            </a:r>
            <a:r>
              <a:rPr dirty="0" spc="-25"/>
              <a:t>Н</a:t>
            </a:r>
            <a:r>
              <a:rPr dirty="0" spc="-90"/>
              <a:t>Е</a:t>
            </a:r>
            <a:r>
              <a:rPr dirty="0" spc="-45"/>
              <a:t> </a:t>
            </a:r>
            <a:r>
              <a:rPr dirty="0" spc="-180"/>
              <a:t>А</a:t>
            </a:r>
            <a:r>
              <a:rPr dirty="0" spc="15"/>
              <a:t>К</a:t>
            </a:r>
            <a:r>
              <a:rPr dirty="0" spc="30"/>
              <a:t>Т</a:t>
            </a:r>
            <a:r>
              <a:rPr dirty="0" spc="10"/>
              <a:t>И</a:t>
            </a:r>
            <a:r>
              <a:rPr dirty="0" spc="-30"/>
              <a:t>В</a:t>
            </a:r>
            <a:r>
              <a:rPr dirty="0" spc="-50"/>
              <a:t>Н</a:t>
            </a:r>
            <a:r>
              <a:rPr dirty="0" spc="-60"/>
              <a:t>О</a:t>
            </a:r>
            <a:r>
              <a:rPr dirty="0" spc="-229"/>
              <a:t>С</a:t>
            </a:r>
            <a:r>
              <a:rPr dirty="0" spc="55"/>
              <a:t>Т</a:t>
            </a:r>
            <a:r>
              <a:rPr dirty="0" spc="15"/>
              <a:t>И</a:t>
            </a:r>
          </a:p>
        </p:txBody>
      </p:sp>
      <p:sp>
        <p:nvSpPr>
          <p:cNvPr id="3" name="object 3"/>
          <p:cNvSpPr/>
          <p:nvPr/>
        </p:nvSpPr>
        <p:spPr>
          <a:xfrm>
            <a:off x="6306311" y="2101595"/>
            <a:ext cx="3294887" cy="2142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085332" y="4315967"/>
            <a:ext cx="3515867" cy="228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387084" y="958595"/>
            <a:ext cx="836675" cy="10713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419855" y="3029711"/>
            <a:ext cx="3076956" cy="19994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57200" y="2101595"/>
            <a:ext cx="3243071" cy="2142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57200" y="4315967"/>
            <a:ext cx="3500627" cy="22753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6187" rIns="0" bIns="0" rtlCol="0" vert="horz">
            <a:spAutoFit/>
          </a:bodyPr>
          <a:lstStyle/>
          <a:p>
            <a:pPr marL="4563745">
              <a:lnSpc>
                <a:spcPct val="100000"/>
              </a:lnSpc>
            </a:pPr>
            <a:r>
              <a:rPr dirty="0" spc="-80"/>
              <a:t>В</a:t>
            </a:r>
            <a:r>
              <a:rPr dirty="0" spc="-180"/>
              <a:t>А</a:t>
            </a:r>
            <a:r>
              <a:rPr dirty="0" spc="-50"/>
              <a:t>Н</a:t>
            </a:r>
            <a:r>
              <a:rPr dirty="0"/>
              <a:t>Н</a:t>
            </a:r>
            <a:r>
              <a:rPr dirty="0" spc="-250"/>
              <a:t>А</a:t>
            </a:r>
            <a:r>
              <a:rPr dirty="0" spc="-229"/>
              <a:t>С</a:t>
            </a:r>
            <a:r>
              <a:rPr dirty="0" spc="-210"/>
              <a:t>Т</a:t>
            </a:r>
            <a:r>
              <a:rPr dirty="0" spc="-180"/>
              <a:t>А</a:t>
            </a:r>
            <a:r>
              <a:rPr dirty="0" spc="-55"/>
              <a:t>В</a:t>
            </a:r>
            <a:r>
              <a:rPr dirty="0" spc="-25"/>
              <a:t>Н</a:t>
            </a:r>
            <a:r>
              <a:rPr dirty="0" spc="-90"/>
              <a:t>Е</a:t>
            </a:r>
            <a:r>
              <a:rPr dirty="0" spc="-45"/>
              <a:t> </a:t>
            </a:r>
            <a:r>
              <a:rPr dirty="0" spc="-180"/>
              <a:t>А</a:t>
            </a:r>
            <a:r>
              <a:rPr dirty="0" spc="15"/>
              <a:t>К</a:t>
            </a:r>
            <a:r>
              <a:rPr dirty="0" spc="30"/>
              <a:t>Т</a:t>
            </a:r>
            <a:r>
              <a:rPr dirty="0" spc="10"/>
              <a:t>И</a:t>
            </a:r>
            <a:r>
              <a:rPr dirty="0" spc="-30"/>
              <a:t>В</a:t>
            </a:r>
            <a:r>
              <a:rPr dirty="0" spc="-50"/>
              <a:t>Н</a:t>
            </a:r>
            <a:r>
              <a:rPr dirty="0" spc="-60"/>
              <a:t>О</a:t>
            </a:r>
            <a:r>
              <a:rPr dirty="0" spc="-229"/>
              <a:t>С</a:t>
            </a:r>
            <a:r>
              <a:rPr dirty="0" spc="55"/>
              <a:t>Т</a:t>
            </a:r>
            <a:r>
              <a:rPr dirty="0" spc="15"/>
              <a:t>И</a:t>
            </a:r>
          </a:p>
        </p:txBody>
      </p:sp>
      <p:sp>
        <p:nvSpPr>
          <p:cNvPr id="3" name="object 3"/>
          <p:cNvSpPr/>
          <p:nvPr/>
        </p:nvSpPr>
        <p:spPr>
          <a:xfrm>
            <a:off x="492251" y="1815083"/>
            <a:ext cx="3767327" cy="19293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835140" y="5100828"/>
            <a:ext cx="2667000" cy="20010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387596" y="1100327"/>
            <a:ext cx="3041903" cy="22829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530083" y="1171956"/>
            <a:ext cx="2071115" cy="21457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529327" y="3101340"/>
            <a:ext cx="2001011" cy="20711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800855" y="5100828"/>
            <a:ext cx="2997708" cy="20010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57200" y="5376671"/>
            <a:ext cx="2983991" cy="1938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477000" y="3101340"/>
            <a:ext cx="2667000" cy="19994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28700" y="3672840"/>
            <a:ext cx="2769108" cy="179984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6187" rIns="0" bIns="0" rtlCol="0" vert="horz">
            <a:spAutoFit/>
          </a:bodyPr>
          <a:lstStyle/>
          <a:p>
            <a:pPr marL="3439160">
              <a:lnSpc>
                <a:spcPct val="100000"/>
              </a:lnSpc>
            </a:pPr>
            <a:r>
              <a:rPr dirty="0" spc="-345"/>
              <a:t>У</a:t>
            </a:r>
            <a:r>
              <a:rPr dirty="0" spc="-229"/>
              <a:t>С</a:t>
            </a:r>
            <a:r>
              <a:rPr dirty="0" spc="-75"/>
              <a:t>П</a:t>
            </a:r>
            <a:r>
              <a:rPr dirty="0" spc="-110"/>
              <a:t>Е</a:t>
            </a:r>
            <a:r>
              <a:rPr dirty="0" spc="-229"/>
              <a:t>С</a:t>
            </a:r>
            <a:r>
              <a:rPr dirty="0" spc="15"/>
              <a:t>И</a:t>
            </a:r>
            <a:r>
              <a:rPr dirty="0" spc="-100"/>
              <a:t> </a:t>
            </a:r>
            <a:r>
              <a:rPr dirty="0" spc="-225"/>
              <a:t>У</a:t>
            </a:r>
            <a:r>
              <a:rPr dirty="0" spc="30"/>
              <a:t>Ч</a:t>
            </a:r>
            <a:r>
              <a:rPr dirty="0" spc="-85"/>
              <a:t>Е</a:t>
            </a:r>
            <a:r>
              <a:rPr dirty="0"/>
              <a:t>Н</a:t>
            </a:r>
            <a:r>
              <a:rPr dirty="0" spc="10"/>
              <a:t>И</a:t>
            </a:r>
            <a:r>
              <a:rPr dirty="0" spc="-10"/>
              <a:t>К</a:t>
            </a:r>
            <a:r>
              <a:rPr dirty="0" spc="-175"/>
              <a:t>А</a:t>
            </a:r>
            <a:r>
              <a:rPr dirty="0" spc="-75"/>
              <a:t> </a:t>
            </a:r>
            <a:r>
              <a:rPr dirty="0" spc="-55"/>
              <a:t>В</a:t>
            </a:r>
            <a:r>
              <a:rPr dirty="0" spc="-85"/>
              <a:t>О</a:t>
            </a:r>
            <a:r>
              <a:rPr dirty="0" spc="-150"/>
              <a:t>Ј</a:t>
            </a:r>
            <a:r>
              <a:rPr dirty="0"/>
              <a:t>Н</a:t>
            </a:r>
            <a:r>
              <a:rPr dirty="0" spc="-90"/>
              <a:t>Е</a:t>
            </a:r>
            <a:r>
              <a:rPr dirty="0" spc="-65"/>
              <a:t> </a:t>
            </a:r>
            <a:r>
              <a:rPr dirty="0" spc="-80"/>
              <a:t>Г</a:t>
            </a:r>
            <a:r>
              <a:rPr dirty="0" spc="10"/>
              <a:t>И</a:t>
            </a:r>
            <a:r>
              <a:rPr dirty="0" spc="-125"/>
              <a:t>М</a:t>
            </a:r>
            <a:r>
              <a:rPr dirty="0" spc="-25"/>
              <a:t>Н</a:t>
            </a:r>
            <a:r>
              <a:rPr dirty="0" spc="-180"/>
              <a:t>А</a:t>
            </a:r>
            <a:r>
              <a:rPr dirty="0" spc="80"/>
              <a:t>З</a:t>
            </a:r>
            <a:r>
              <a:rPr dirty="0" spc="10"/>
              <a:t>И</a:t>
            </a:r>
            <a:r>
              <a:rPr dirty="0" spc="-125"/>
              <a:t>Ј</a:t>
            </a:r>
            <a:r>
              <a:rPr dirty="0" spc="-90"/>
              <a:t>Е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" y="1958339"/>
            <a:ext cx="2229611" cy="2971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673096" y="2814827"/>
            <a:ext cx="2285999" cy="1485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744467" y="1243584"/>
            <a:ext cx="2427732" cy="15788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57200" y="4250435"/>
            <a:ext cx="4715255" cy="30647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100828" y="2834639"/>
            <a:ext cx="2500883" cy="16230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244340" y="4457700"/>
            <a:ext cx="4393691" cy="2857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101840" y="1171956"/>
            <a:ext cx="2499359" cy="33345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462020">
              <a:lnSpc>
                <a:spcPct val="100000"/>
              </a:lnSpc>
            </a:pPr>
            <a:r>
              <a:rPr dirty="0" spc="-10"/>
              <a:t>К</a:t>
            </a:r>
            <a:r>
              <a:rPr dirty="0" spc="-180"/>
              <a:t>А</a:t>
            </a:r>
            <a:r>
              <a:rPr dirty="0" spc="-60"/>
              <a:t>К</a:t>
            </a:r>
            <a:r>
              <a:rPr dirty="0" spc="-70"/>
              <a:t>О</a:t>
            </a:r>
            <a:r>
              <a:rPr dirty="0" spc="-85"/>
              <a:t> </a:t>
            </a:r>
            <a:r>
              <a:rPr dirty="0" spc="-225"/>
              <a:t>У</a:t>
            </a:r>
            <a:r>
              <a:rPr dirty="0" spc="-75"/>
              <a:t>П</a:t>
            </a:r>
            <a:r>
              <a:rPr dirty="0" spc="10"/>
              <a:t>И</a:t>
            </a:r>
            <a:r>
              <a:rPr dirty="0" spc="-229"/>
              <a:t>С</a:t>
            </a:r>
            <a:r>
              <a:rPr dirty="0" spc="-370"/>
              <a:t>А</a:t>
            </a:r>
            <a:r>
              <a:rPr dirty="0" spc="55"/>
              <a:t>Т</a:t>
            </a:r>
            <a:r>
              <a:rPr dirty="0" spc="15"/>
              <a:t>И</a:t>
            </a:r>
            <a:r>
              <a:rPr dirty="0" spc="-75"/>
              <a:t> </a:t>
            </a:r>
            <a:r>
              <a:rPr dirty="0" spc="-55"/>
              <a:t>В</a:t>
            </a:r>
            <a:r>
              <a:rPr dirty="0" spc="-110"/>
              <a:t>О</a:t>
            </a:r>
            <a:r>
              <a:rPr dirty="0" spc="-125"/>
              <a:t>Ј</a:t>
            </a:r>
            <a:r>
              <a:rPr dirty="0" spc="-25"/>
              <a:t>Н</a:t>
            </a:r>
            <a:r>
              <a:rPr dirty="0" spc="-225"/>
              <a:t>У</a:t>
            </a:r>
            <a:r>
              <a:rPr dirty="0" spc="-45"/>
              <a:t> </a:t>
            </a:r>
            <a:r>
              <a:rPr dirty="0" spc="-80"/>
              <a:t>Г</a:t>
            </a:r>
            <a:r>
              <a:rPr dirty="0" spc="10"/>
              <a:t>И</a:t>
            </a:r>
            <a:r>
              <a:rPr dirty="0" spc="-125"/>
              <a:t>М</a:t>
            </a:r>
            <a:r>
              <a:rPr dirty="0" spc="-25"/>
              <a:t>Н</a:t>
            </a:r>
            <a:r>
              <a:rPr dirty="0" spc="-180"/>
              <a:t>А</a:t>
            </a:r>
            <a:r>
              <a:rPr dirty="0" spc="80"/>
              <a:t>З</a:t>
            </a:r>
            <a:r>
              <a:rPr dirty="0" spc="10"/>
              <a:t>И</a:t>
            </a:r>
            <a:r>
              <a:rPr dirty="0" spc="-175"/>
              <a:t>ЈУ</a:t>
            </a:r>
            <a:r>
              <a:rPr dirty="0" spc="10"/>
              <a:t>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22404" y="2889913"/>
            <a:ext cx="8488045" cy="3836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6985">
              <a:lnSpc>
                <a:spcPct val="100000"/>
              </a:lnSpc>
              <a:buClr>
                <a:srgbClr val="FFFFFF"/>
              </a:buClr>
              <a:buSzPct val="90000"/>
              <a:buFont typeface="Times New Roman"/>
              <a:buChar char="□"/>
              <a:tabLst>
                <a:tab pos="175895" algn="l"/>
              </a:tabLst>
            </a:pPr>
            <a:r>
              <a:rPr dirty="0" sz="2000" spc="-4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16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000" spc="7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000" spc="19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0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-1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-1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2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 spc="16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-1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17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-1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dirty="0" sz="2000" spc="-4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-1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70">
                <a:solidFill>
                  <a:srgbClr val="FFFFFF"/>
                </a:solidFill>
                <a:latin typeface="Times New Roman"/>
                <a:cs typeface="Times New Roman"/>
              </a:rPr>
              <a:t>ф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 spc="114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2000" spc="15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000" spc="-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0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19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-1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-1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dirty="0" sz="2000" spc="-4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-1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2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0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-1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15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-1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95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000" spc="2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16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-1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114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20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000" spc="135">
                <a:solidFill>
                  <a:srgbClr val="FFFFFF"/>
                </a:solidFill>
                <a:latin typeface="Times New Roman"/>
                <a:cs typeface="Times New Roman"/>
              </a:rPr>
              <a:t>љ</a:t>
            </a:r>
            <a:r>
              <a:rPr dirty="0" sz="20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0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 spc="-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2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 spc="-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000" spc="-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2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12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-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0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000" spc="-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-2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000" spc="12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000" spc="16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 spc="-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3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12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14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000" spc="14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 spc="-4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00000"/>
              </a:lnSpc>
              <a:spcBef>
                <a:spcPts val="395"/>
              </a:spcBef>
              <a:buClr>
                <a:srgbClr val="FFFFFF"/>
              </a:buClr>
              <a:buFont typeface="Times New Roman"/>
              <a:buChar char="□"/>
              <a:tabLst>
                <a:tab pos="183515" algn="l"/>
              </a:tabLst>
            </a:pPr>
            <a:r>
              <a:rPr dirty="0" sz="2000" spc="-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5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16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 spc="19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000" spc="7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0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000" spc="6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2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 spc="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2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13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0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000" spc="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2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0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15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9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16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 spc="19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0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0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5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2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000" spc="12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0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000" spc="229">
                <a:solidFill>
                  <a:srgbClr val="FFFFFF"/>
                </a:solidFill>
                <a:latin typeface="Times New Roman"/>
                <a:cs typeface="Times New Roman"/>
              </a:rPr>
              <a:t>њ</a:t>
            </a:r>
            <a:r>
              <a:rPr dirty="0" sz="20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15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1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0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000" spc="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10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000" spc="210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2000" spc="12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 spc="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2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2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 spc="114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2000" spc="16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 spc="-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2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0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000" spc="21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 spc="-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 spc="190">
                <a:solidFill>
                  <a:srgbClr val="FFFFFF"/>
                </a:solidFill>
                <a:latin typeface="Times New Roman"/>
                <a:cs typeface="Times New Roman"/>
              </a:rPr>
              <a:t>ф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16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16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3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16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 spc="19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0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000" spc="19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000" spc="2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12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000" spc="-4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  <a:p>
            <a:pPr algn="just" marL="12700" marR="5715">
              <a:lnSpc>
                <a:spcPct val="100000"/>
              </a:lnSpc>
              <a:spcBef>
                <a:spcPts val="405"/>
              </a:spcBef>
              <a:buClr>
                <a:srgbClr val="FFFFFF"/>
              </a:buClr>
              <a:buFont typeface="Times New Roman"/>
              <a:buChar char="□"/>
              <a:tabLst>
                <a:tab pos="185420" algn="l"/>
              </a:tabLst>
            </a:pPr>
            <a:r>
              <a:rPr dirty="0" sz="2000" spc="2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16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0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0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-2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000" spc="200">
                <a:solidFill>
                  <a:srgbClr val="FFFFFF"/>
                </a:solidFill>
                <a:latin typeface="Times New Roman"/>
                <a:cs typeface="Times New Roman"/>
              </a:rPr>
              <a:t>љ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-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0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-2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2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000" spc="19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0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-2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-2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000" spc="12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-19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-2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2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21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0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-2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000" spc="7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000" spc="12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 spc="16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135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-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0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-1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000" spc="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-4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000" spc="16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000" spc="-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3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12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0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1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000" spc="-12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000" spc="-4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  <a:p>
            <a:pPr algn="just" marL="12700" marR="5715">
              <a:lnSpc>
                <a:spcPct val="100000"/>
              </a:lnSpc>
              <a:spcBef>
                <a:spcPts val="395"/>
              </a:spcBef>
              <a:buClr>
                <a:srgbClr val="FFFFFF"/>
              </a:buClr>
              <a:buFont typeface="Times New Roman"/>
              <a:buChar char="□"/>
              <a:tabLst>
                <a:tab pos="185420" algn="l"/>
              </a:tabLst>
            </a:pPr>
            <a:r>
              <a:rPr dirty="0" sz="2000" spc="2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16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0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0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  </a:t>
            </a:r>
            <a:r>
              <a:rPr dirty="0" sz="2000" spc="2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2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000" spc="19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21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  </a:t>
            </a:r>
            <a:r>
              <a:rPr dirty="0" sz="2000" spc="2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2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0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2000" spc="12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21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190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2000" spc="19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0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r>
              <a:rPr dirty="0" sz="2000" spc="-2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r>
              <a:rPr dirty="0" sz="2000" spc="-2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2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135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000" spc="15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-1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000" spc="21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000" spc="2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000" spc="15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000" spc="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2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000" spc="19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135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 spc="16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 spc="-14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000" spc="-4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   </a:t>
            </a:r>
            <a:r>
              <a:rPr dirty="0" sz="2000" spc="10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000" spc="19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15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 spc="13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0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  </a:t>
            </a:r>
            <a:r>
              <a:rPr dirty="0" sz="20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90">
                <a:solidFill>
                  <a:srgbClr val="FFFFFF"/>
                </a:solidFill>
                <a:latin typeface="Times New Roman"/>
                <a:cs typeface="Times New Roman"/>
              </a:rPr>
              <a:t>ф</a:t>
            </a:r>
            <a:r>
              <a:rPr dirty="0" sz="20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185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2000" spc="19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50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  </a:t>
            </a:r>
            <a:r>
              <a:rPr dirty="0" sz="20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2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000" spc="12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2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000" spc="12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114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2000" spc="16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-4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  </a:t>
            </a:r>
            <a:r>
              <a:rPr dirty="0" sz="20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2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000" spc="19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 spc="13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0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  </a:t>
            </a:r>
            <a:r>
              <a:rPr dirty="0" sz="20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210">
                <a:solidFill>
                  <a:srgbClr val="FFFFFF"/>
                </a:solidFill>
                <a:latin typeface="Times New Roman"/>
                <a:cs typeface="Times New Roman"/>
              </a:rPr>
              <a:t>њ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  </a:t>
            </a:r>
            <a:r>
              <a:rPr dirty="0" sz="20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000" spc="10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2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14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 spc="12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15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 spc="-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-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000" spc="19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000" spc="12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000" spc="2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000" spc="15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12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000" spc="-6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19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-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14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000" spc="114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000" spc="16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000" spc="-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2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000" spc="19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15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 spc="15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000" spc="-12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000" spc="-4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  <a:p>
            <a:pPr algn="just" marL="12700" marR="7620">
              <a:lnSpc>
                <a:spcPct val="100000"/>
              </a:lnSpc>
              <a:spcBef>
                <a:spcPts val="395"/>
              </a:spcBef>
              <a:buClr>
                <a:srgbClr val="FFFFFF"/>
              </a:buClr>
              <a:buFont typeface="Times New Roman"/>
              <a:buChar char="□"/>
              <a:tabLst>
                <a:tab pos="185420" algn="l"/>
              </a:tabLst>
            </a:pPr>
            <a:r>
              <a:rPr dirty="0" sz="2000" spc="2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16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0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0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2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5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2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2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000" spc="19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ђ</a:t>
            </a:r>
            <a:r>
              <a:rPr dirty="0" sz="20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000" spc="2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2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 spc="19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 spc="21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000" spc="135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-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0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000" spc="2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9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0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16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 spc="114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19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0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-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0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000" spc="2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2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 spc="2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2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000" spc="19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 spc="12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229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114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000" spc="16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13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000" spc="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9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000" spc="-8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000" spc="19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0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14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-4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2000" spc="2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2000" spc="2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14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2000" spc="19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40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2000" spc="19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9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16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 spc="15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0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2000" spc="2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5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2000" spc="2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2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2000" spc="2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2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000" spc="19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0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12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2000" spc="2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 spc="170">
                <a:solidFill>
                  <a:srgbClr val="FFFFFF"/>
                </a:solidFill>
                <a:latin typeface="Times New Roman"/>
                <a:cs typeface="Times New Roman"/>
              </a:rPr>
              <a:t>ф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16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16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2000" spc="2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 spc="9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5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 spc="21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0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000" spc="19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000" spc="2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12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000" spc="-4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44084" y="958596"/>
            <a:ext cx="3643883" cy="18562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7354273" y="1617263"/>
            <a:ext cx="10160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462020">
              <a:lnSpc>
                <a:spcPct val="100000"/>
              </a:lnSpc>
            </a:pPr>
            <a:r>
              <a:rPr dirty="0" spc="-10"/>
              <a:t>К</a:t>
            </a:r>
            <a:r>
              <a:rPr dirty="0" spc="-180"/>
              <a:t>А</a:t>
            </a:r>
            <a:r>
              <a:rPr dirty="0" spc="-60"/>
              <a:t>К</a:t>
            </a:r>
            <a:r>
              <a:rPr dirty="0" spc="-70"/>
              <a:t>О</a:t>
            </a:r>
            <a:r>
              <a:rPr dirty="0" spc="-85"/>
              <a:t> </a:t>
            </a:r>
            <a:r>
              <a:rPr dirty="0" spc="-225"/>
              <a:t>У</a:t>
            </a:r>
            <a:r>
              <a:rPr dirty="0" spc="-75"/>
              <a:t>П</a:t>
            </a:r>
            <a:r>
              <a:rPr dirty="0" spc="10"/>
              <a:t>И</a:t>
            </a:r>
            <a:r>
              <a:rPr dirty="0" spc="-229"/>
              <a:t>С</a:t>
            </a:r>
            <a:r>
              <a:rPr dirty="0" spc="-370"/>
              <a:t>А</a:t>
            </a:r>
            <a:r>
              <a:rPr dirty="0" spc="55"/>
              <a:t>Т</a:t>
            </a:r>
            <a:r>
              <a:rPr dirty="0" spc="15"/>
              <a:t>И</a:t>
            </a:r>
            <a:r>
              <a:rPr dirty="0" spc="-75"/>
              <a:t> </a:t>
            </a:r>
            <a:r>
              <a:rPr dirty="0" spc="-55"/>
              <a:t>В</a:t>
            </a:r>
            <a:r>
              <a:rPr dirty="0" spc="-110"/>
              <a:t>О</a:t>
            </a:r>
            <a:r>
              <a:rPr dirty="0" spc="-125"/>
              <a:t>Ј</a:t>
            </a:r>
            <a:r>
              <a:rPr dirty="0" spc="-25"/>
              <a:t>Н</a:t>
            </a:r>
            <a:r>
              <a:rPr dirty="0" spc="-225"/>
              <a:t>У</a:t>
            </a:r>
            <a:r>
              <a:rPr dirty="0" spc="-45"/>
              <a:t> </a:t>
            </a:r>
            <a:r>
              <a:rPr dirty="0" spc="-80"/>
              <a:t>Г</a:t>
            </a:r>
            <a:r>
              <a:rPr dirty="0" spc="10"/>
              <a:t>И</a:t>
            </a:r>
            <a:r>
              <a:rPr dirty="0" spc="-125"/>
              <a:t>М</a:t>
            </a:r>
            <a:r>
              <a:rPr dirty="0" spc="-25"/>
              <a:t>Н</a:t>
            </a:r>
            <a:r>
              <a:rPr dirty="0" spc="-180"/>
              <a:t>А</a:t>
            </a:r>
            <a:r>
              <a:rPr dirty="0" spc="80"/>
              <a:t>З</a:t>
            </a:r>
            <a:r>
              <a:rPr dirty="0" spc="10"/>
              <a:t>И</a:t>
            </a:r>
            <a:r>
              <a:rPr dirty="0" spc="-175"/>
              <a:t>ЈУ</a:t>
            </a:r>
            <a:r>
              <a:rPr dirty="0" spc="10"/>
              <a:t>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22404" y="3087834"/>
            <a:ext cx="8488045" cy="32245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6985">
              <a:lnSpc>
                <a:spcPct val="100000"/>
              </a:lnSpc>
            </a:pPr>
            <a:r>
              <a:rPr dirty="0" sz="2300" spc="-2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300" spc="190">
                <a:solidFill>
                  <a:srgbClr val="FFFFFF"/>
                </a:solidFill>
                <a:latin typeface="Times New Roman"/>
                <a:cs typeface="Times New Roman"/>
              </a:rPr>
              <a:t>ет</a:t>
            </a:r>
            <a:r>
              <a:rPr dirty="0" sz="2300" spc="21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300" spc="204">
                <a:solidFill>
                  <a:srgbClr val="FFFFFF"/>
                </a:solidFill>
                <a:latin typeface="Times New Roman"/>
                <a:cs typeface="Times New Roman"/>
              </a:rPr>
              <a:t>љ</a:t>
            </a:r>
            <a:r>
              <a:rPr dirty="0" sz="2300" spc="18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300" spc="204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300" spc="6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300" spc="19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300" spc="114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14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300" spc="1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20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300" spc="14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300" spc="18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300" spc="22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300" spc="6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300" spc="22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300" spc="3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300" spc="6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300" spc="1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190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300" spc="20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300" spc="1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8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300" spc="114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300" spc="204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300" spc="5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300" spc="16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6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300" spc="210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2300" spc="19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300" spc="18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300" spc="204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300" spc="22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300" spc="20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300" spc="1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6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300" spc="1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-3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300" spc="14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300" spc="4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300" spc="18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300" spc="6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300" spc="1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135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300" spc="204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300" spc="17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300" spc="15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300" spc="21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300" spc="190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300" spc="204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300" spc="-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300" spc="6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300" spc="1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6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300" spc="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240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2300" spc="15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300" spc="14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300" spc="25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300" spc="5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300" spc="22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300" spc="6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-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200">
                <a:solidFill>
                  <a:srgbClr val="FFFFFF"/>
                </a:solidFill>
                <a:latin typeface="Times New Roman"/>
                <a:cs typeface="Times New Roman"/>
              </a:rPr>
              <a:t>2024</a:t>
            </a:r>
            <a:r>
              <a:rPr dirty="0" sz="2300" spc="525">
                <a:solidFill>
                  <a:srgbClr val="FFFFFF"/>
                </a:solidFill>
                <a:latin typeface="Times New Roman"/>
                <a:cs typeface="Times New Roman"/>
              </a:rPr>
              <a:t>/</a:t>
            </a:r>
            <a:r>
              <a:rPr dirty="0" sz="2300" spc="200">
                <a:solidFill>
                  <a:srgbClr val="FFFFFF"/>
                </a:solidFill>
                <a:latin typeface="Times New Roman"/>
                <a:cs typeface="Times New Roman"/>
              </a:rPr>
              <a:t>2025</a:t>
            </a:r>
            <a:r>
              <a:rPr dirty="0" sz="2300" spc="-5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dirty="0" sz="2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-9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11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300" spc="3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300" spc="20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300" spc="204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300" spc="18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300" spc="6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-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17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300" spc="7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300" spc="170">
                <a:solidFill>
                  <a:srgbClr val="FFFFFF"/>
                </a:solidFill>
                <a:latin typeface="Times New Roman"/>
                <a:cs typeface="Times New Roman"/>
              </a:rPr>
              <a:t>ж</a:t>
            </a:r>
            <a:r>
              <a:rPr dirty="0" sz="2300" spc="19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3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300" spc="19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-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5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3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300" spc="190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300" spc="18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3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300" spc="204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300" spc="204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-9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18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300" spc="20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-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3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300" spc="25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300" spc="19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300" spc="20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300" spc="19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300" spc="220">
                <a:solidFill>
                  <a:srgbClr val="FFFFFF"/>
                </a:solidFill>
                <a:latin typeface="Times New Roman"/>
                <a:cs typeface="Times New Roman"/>
              </a:rPr>
              <a:t>ћ</a:t>
            </a:r>
            <a:r>
              <a:rPr dirty="0" sz="2300" spc="19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300" spc="16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300" spc="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25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300" spc="204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300" spc="18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300" spc="22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300" spc="6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300" spc="-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-40" u="heavy">
                <a:solidFill>
                  <a:srgbClr val="009999"/>
                </a:solidFill>
                <a:latin typeface="Times New Roman"/>
                <a:cs typeface="Times New Roman"/>
              </a:rPr>
              <a:t>К</a:t>
            </a:r>
            <a:r>
              <a:rPr dirty="0" sz="2300" spc="-85" u="heavy">
                <a:solidFill>
                  <a:srgbClr val="009999"/>
                </a:solidFill>
                <a:latin typeface="Times New Roman"/>
                <a:cs typeface="Times New Roman"/>
              </a:rPr>
              <a:t>О</a:t>
            </a:r>
            <a:r>
              <a:rPr dirty="0" sz="2300" spc="20" u="heavy">
                <a:solidFill>
                  <a:srgbClr val="009999"/>
                </a:solidFill>
                <a:latin typeface="Times New Roman"/>
                <a:cs typeface="Times New Roman"/>
              </a:rPr>
              <a:t>Н</a:t>
            </a:r>
            <a:r>
              <a:rPr dirty="0" sz="2300" spc="5" u="heavy">
                <a:solidFill>
                  <a:srgbClr val="009999"/>
                </a:solidFill>
                <a:latin typeface="Times New Roman"/>
                <a:cs typeface="Times New Roman"/>
              </a:rPr>
              <a:t>К</a:t>
            </a:r>
            <a:r>
              <a:rPr dirty="0" sz="2300" spc="-215" u="heavy">
                <a:solidFill>
                  <a:srgbClr val="009999"/>
                </a:solidFill>
                <a:latin typeface="Times New Roman"/>
                <a:cs typeface="Times New Roman"/>
              </a:rPr>
              <a:t>У</a:t>
            </a:r>
            <a:r>
              <a:rPr dirty="0" sz="2300" spc="114" u="heavy">
                <a:solidFill>
                  <a:srgbClr val="009999"/>
                </a:solidFill>
                <a:latin typeface="Times New Roman"/>
                <a:cs typeface="Times New Roman"/>
              </a:rPr>
              <a:t>Р</a:t>
            </a:r>
            <a:r>
              <a:rPr dirty="0" sz="2300" spc="-215" u="heavy">
                <a:solidFill>
                  <a:srgbClr val="009999"/>
                </a:solidFill>
                <a:latin typeface="Times New Roman"/>
                <a:cs typeface="Times New Roman"/>
              </a:rPr>
              <a:t>С</a:t>
            </a:r>
            <a:r>
              <a:rPr dirty="0" sz="2300" spc="-100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2300" spc="-5" u="heavy">
                <a:solidFill>
                  <a:srgbClr val="009999"/>
                </a:solidFill>
                <a:latin typeface="Times New Roman"/>
                <a:cs typeface="Times New Roman"/>
              </a:rPr>
              <a:t>Ф</a:t>
            </a:r>
            <a:r>
              <a:rPr dirty="0" sz="2300" spc="-80" u="heavy">
                <a:solidFill>
                  <a:srgbClr val="009999"/>
                </a:solidFill>
                <a:latin typeface="Times New Roman"/>
                <a:cs typeface="Times New Roman"/>
              </a:rPr>
              <a:t>Е</a:t>
            </a:r>
            <a:r>
              <a:rPr dirty="0" sz="2300" spc="165" u="heavy">
                <a:solidFill>
                  <a:srgbClr val="009999"/>
                </a:solidFill>
                <a:latin typeface="Times New Roman"/>
                <a:cs typeface="Times New Roman"/>
              </a:rPr>
              <a:t>Б</a:t>
            </a:r>
            <a:r>
              <a:rPr dirty="0" sz="2300" spc="70" u="heavy">
                <a:solidFill>
                  <a:srgbClr val="009999"/>
                </a:solidFill>
                <a:latin typeface="Times New Roman"/>
                <a:cs typeface="Times New Roman"/>
              </a:rPr>
              <a:t>Р</a:t>
            </a:r>
            <a:r>
              <a:rPr dirty="0" sz="2300" spc="-509" u="heavy">
                <a:solidFill>
                  <a:srgbClr val="009999"/>
                </a:solidFill>
                <a:latin typeface="Times New Roman"/>
                <a:cs typeface="Times New Roman"/>
              </a:rPr>
              <a:t>У</a:t>
            </a:r>
            <a:r>
              <a:rPr dirty="0" sz="2300" spc="-175" u="heavy">
                <a:solidFill>
                  <a:srgbClr val="009999"/>
                </a:solidFill>
                <a:latin typeface="Times New Roman"/>
                <a:cs typeface="Times New Roman"/>
              </a:rPr>
              <a:t>А</a:t>
            </a:r>
            <a:r>
              <a:rPr dirty="0" sz="2300" spc="114" u="heavy">
                <a:solidFill>
                  <a:srgbClr val="009999"/>
                </a:solidFill>
                <a:latin typeface="Times New Roman"/>
                <a:cs typeface="Times New Roman"/>
              </a:rPr>
              <a:t>Р</a:t>
            </a:r>
            <a:r>
              <a:rPr dirty="0" sz="2300" spc="525" u="heavy">
                <a:solidFill>
                  <a:srgbClr val="009999"/>
                </a:solidFill>
                <a:latin typeface="Times New Roman"/>
                <a:cs typeface="Times New Roman"/>
              </a:rPr>
              <a:t>/</a:t>
            </a:r>
            <a:r>
              <a:rPr dirty="0" sz="2300" spc="-120" u="heavy">
                <a:solidFill>
                  <a:srgbClr val="009999"/>
                </a:solidFill>
                <a:latin typeface="Times New Roman"/>
                <a:cs typeface="Times New Roman"/>
              </a:rPr>
              <a:t>М</a:t>
            </a:r>
            <a:r>
              <a:rPr dirty="0" sz="2300" spc="-175" u="heavy">
                <a:solidFill>
                  <a:srgbClr val="009999"/>
                </a:solidFill>
                <a:latin typeface="Times New Roman"/>
                <a:cs typeface="Times New Roman"/>
              </a:rPr>
              <a:t>А</a:t>
            </a:r>
            <a:r>
              <a:rPr dirty="0" sz="2300" spc="140" u="heavy">
                <a:solidFill>
                  <a:srgbClr val="009999"/>
                </a:solidFill>
                <a:latin typeface="Times New Roman"/>
                <a:cs typeface="Times New Roman"/>
              </a:rPr>
              <a:t>Р</a:t>
            </a:r>
            <a:r>
              <a:rPr dirty="0" sz="2300" spc="55" u="heavy">
                <a:solidFill>
                  <a:srgbClr val="009999"/>
                </a:solidFill>
                <a:latin typeface="Times New Roman"/>
                <a:cs typeface="Times New Roman"/>
              </a:rPr>
              <a:t>Т</a:t>
            </a:r>
            <a:r>
              <a:rPr dirty="0" sz="2300" spc="-70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2300" spc="200" u="heavy">
                <a:solidFill>
                  <a:srgbClr val="009999"/>
                </a:solidFill>
                <a:latin typeface="Times New Roman"/>
                <a:cs typeface="Times New Roman"/>
              </a:rPr>
              <a:t>2</a:t>
            </a:r>
            <a:r>
              <a:rPr dirty="0" sz="2300" spc="220" u="heavy">
                <a:solidFill>
                  <a:srgbClr val="009999"/>
                </a:solidFill>
                <a:latin typeface="Times New Roman"/>
                <a:cs typeface="Times New Roman"/>
              </a:rPr>
              <a:t>0</a:t>
            </a:r>
            <a:r>
              <a:rPr dirty="0" sz="2300" spc="200" u="heavy">
                <a:solidFill>
                  <a:srgbClr val="009999"/>
                </a:solidFill>
                <a:latin typeface="Times New Roman"/>
                <a:cs typeface="Times New Roman"/>
              </a:rPr>
              <a:t>2</a:t>
            </a:r>
            <a:r>
              <a:rPr dirty="0" sz="2300" spc="204" u="heavy">
                <a:solidFill>
                  <a:srgbClr val="009999"/>
                </a:solidFill>
                <a:latin typeface="Times New Roman"/>
                <a:cs typeface="Times New Roman"/>
              </a:rPr>
              <a:t>4</a:t>
            </a:r>
            <a:r>
              <a:rPr dirty="0" sz="2300" spc="-5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300">
              <a:latin typeface="Times New Roman"/>
              <a:cs typeface="Times New Roman"/>
            </a:endParaRPr>
          </a:p>
          <a:p>
            <a:pPr marL="12700" marR="5080">
              <a:lnSpc>
                <a:spcPct val="104800"/>
              </a:lnSpc>
              <a:spcBef>
                <a:spcPts val="275"/>
              </a:spcBef>
              <a:tabLst>
                <a:tab pos="1638935" algn="l"/>
                <a:tab pos="1747520" algn="l"/>
                <a:tab pos="3286760" algn="l"/>
                <a:tab pos="3749040" algn="l"/>
                <a:tab pos="3877945" algn="l"/>
                <a:tab pos="4565015" algn="l"/>
                <a:tab pos="4884420" algn="l"/>
                <a:tab pos="5326380" algn="l"/>
                <a:tab pos="5832475" algn="l"/>
                <a:tab pos="6999605" algn="l"/>
                <a:tab pos="7421245" algn="l"/>
              </a:tabLst>
            </a:pPr>
            <a:r>
              <a:rPr dirty="0" sz="2300" spc="1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300" spc="200">
                <a:solidFill>
                  <a:srgbClr val="FFFFFF"/>
                </a:solidFill>
                <a:latin typeface="Times New Roman"/>
                <a:cs typeface="Times New Roman"/>
              </a:rPr>
              <a:t>нф</a:t>
            </a:r>
            <a:r>
              <a:rPr dirty="0" sz="2300" spc="14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300" spc="22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300" spc="15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3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300" spc="160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dirty="0" sz="2300" spc="204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300" spc="4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300" spc="19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3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14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3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5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300" spc="17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3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300" spc="215">
                <a:solidFill>
                  <a:srgbClr val="FFFFFF"/>
                </a:solidFill>
                <a:latin typeface="Times New Roman"/>
                <a:cs typeface="Times New Roman"/>
              </a:rPr>
              <a:t>ж</a:t>
            </a:r>
            <a:r>
              <a:rPr dirty="0" sz="23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300" spc="18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300" spc="21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300" spc="195">
                <a:solidFill>
                  <a:srgbClr val="FFFFFF"/>
                </a:solidFill>
                <a:latin typeface="Times New Roman"/>
                <a:cs typeface="Times New Roman"/>
              </a:rPr>
              <a:t>њ</a:t>
            </a:r>
            <a:r>
              <a:rPr dirty="0" sz="2300" spc="6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3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21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300" spc="22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300" spc="180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dirty="0" sz="2300" spc="204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300" spc="4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300" spc="19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3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-110">
                <a:solidFill>
                  <a:srgbClr val="FFFFFF"/>
                </a:solidFill>
                <a:latin typeface="Times New Roman"/>
                <a:cs typeface="Times New Roman"/>
              </a:rPr>
              <a:t>“</a:t>
            </a:r>
            <a:r>
              <a:rPr dirty="0" sz="2300" spc="-6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300" spc="19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300" spc="20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300" spc="12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300" spc="22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300" spc="19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300" spc="18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300" spc="20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3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18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300" spc="22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3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300" spc="19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300" spc="14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300" spc="-114">
                <a:solidFill>
                  <a:srgbClr val="FFFFFF"/>
                </a:solidFill>
                <a:latin typeface="Times New Roman"/>
                <a:cs typeface="Times New Roman"/>
              </a:rPr>
              <a:t>”</a:t>
            </a:r>
            <a:r>
              <a:rPr dirty="0" sz="23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15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300" spc="10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300" spc="145">
                <a:solidFill>
                  <a:srgbClr val="FFFFFF"/>
                </a:solidFill>
                <a:latin typeface="Times New Roman"/>
                <a:cs typeface="Times New Roman"/>
              </a:rPr>
              <a:t>ж</a:t>
            </a:r>
            <a:r>
              <a:rPr dirty="0" sz="2300" spc="204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3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300" spc="19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300" spc="10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14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300" spc="14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300" spc="-75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300" spc="25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300" spc="19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300" spc="20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300" spc="21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300" spc="19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300" spc="204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300" spc="-9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14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300" spc="20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300" spc="20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300" spc="19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300" spc="-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20" u="heavy">
                <a:solidFill>
                  <a:srgbClr val="009999"/>
                </a:solidFill>
                <a:latin typeface="Times New Roman"/>
                <a:cs typeface="Times New Roman"/>
              </a:rPr>
              <a:t>"</a:t>
            </a:r>
            <a:r>
              <a:rPr dirty="0" sz="2300" spc="-105" u="heavy">
                <a:solidFill>
                  <a:srgbClr val="009999"/>
                </a:solidFill>
                <a:latin typeface="Times New Roman"/>
                <a:cs typeface="Times New Roman"/>
              </a:rPr>
              <a:t>О</a:t>
            </a:r>
            <a:r>
              <a:rPr dirty="0" sz="2300" spc="55" u="heavy">
                <a:solidFill>
                  <a:srgbClr val="009999"/>
                </a:solidFill>
                <a:latin typeface="Times New Roman"/>
                <a:cs typeface="Times New Roman"/>
              </a:rPr>
              <a:t>Т</a:t>
            </a:r>
            <a:r>
              <a:rPr dirty="0" sz="2300" spc="-55" u="heavy">
                <a:solidFill>
                  <a:srgbClr val="009999"/>
                </a:solidFill>
                <a:latin typeface="Times New Roman"/>
                <a:cs typeface="Times New Roman"/>
              </a:rPr>
              <a:t>В</a:t>
            </a:r>
            <a:r>
              <a:rPr dirty="0" sz="2300" spc="-60" u="heavy">
                <a:solidFill>
                  <a:srgbClr val="009999"/>
                </a:solidFill>
                <a:latin typeface="Times New Roman"/>
                <a:cs typeface="Times New Roman"/>
              </a:rPr>
              <a:t>О</a:t>
            </a:r>
            <a:r>
              <a:rPr dirty="0" sz="2300" spc="114" u="heavy">
                <a:solidFill>
                  <a:srgbClr val="009999"/>
                </a:solidFill>
                <a:latin typeface="Times New Roman"/>
                <a:cs typeface="Times New Roman"/>
              </a:rPr>
              <a:t>Р</a:t>
            </a:r>
            <a:r>
              <a:rPr dirty="0" sz="2300" spc="-80" u="heavy">
                <a:solidFill>
                  <a:srgbClr val="009999"/>
                </a:solidFill>
                <a:latin typeface="Times New Roman"/>
                <a:cs typeface="Times New Roman"/>
              </a:rPr>
              <a:t>Е</a:t>
            </a:r>
            <a:r>
              <a:rPr dirty="0" sz="2300" spc="-5" u="heavy">
                <a:solidFill>
                  <a:srgbClr val="009999"/>
                </a:solidFill>
                <a:latin typeface="Times New Roman"/>
                <a:cs typeface="Times New Roman"/>
              </a:rPr>
              <a:t>Н</a:t>
            </a:r>
            <a:r>
              <a:rPr dirty="0" sz="2300" spc="-170" u="heavy">
                <a:solidFill>
                  <a:srgbClr val="009999"/>
                </a:solidFill>
                <a:latin typeface="Times New Roman"/>
                <a:cs typeface="Times New Roman"/>
              </a:rPr>
              <a:t>А</a:t>
            </a:r>
            <a:r>
              <a:rPr dirty="0" sz="2300" spc="-95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2300" spc="-55" u="heavy">
                <a:solidFill>
                  <a:srgbClr val="009999"/>
                </a:solidFill>
                <a:latin typeface="Times New Roman"/>
                <a:cs typeface="Times New Roman"/>
              </a:rPr>
              <a:t>В</a:t>
            </a:r>
            <a:r>
              <a:rPr dirty="0" sz="2300" spc="-90" u="heavy">
                <a:solidFill>
                  <a:srgbClr val="009999"/>
                </a:solidFill>
                <a:latin typeface="Times New Roman"/>
                <a:cs typeface="Times New Roman"/>
              </a:rPr>
              <a:t>Р</a:t>
            </a:r>
            <a:r>
              <a:rPr dirty="0" sz="2300" spc="-360" u="heavy">
                <a:solidFill>
                  <a:srgbClr val="009999"/>
                </a:solidFill>
                <a:latin typeface="Times New Roman"/>
                <a:cs typeface="Times New Roman"/>
              </a:rPr>
              <a:t>А</a:t>
            </a:r>
            <a:r>
              <a:rPr dirty="0" sz="2300" spc="-200" u="heavy">
                <a:solidFill>
                  <a:srgbClr val="009999"/>
                </a:solidFill>
                <a:latin typeface="Times New Roman"/>
                <a:cs typeface="Times New Roman"/>
              </a:rPr>
              <a:t>Т</a:t>
            </a:r>
            <a:r>
              <a:rPr dirty="0" sz="2300" spc="-380" u="heavy">
                <a:solidFill>
                  <a:srgbClr val="009999"/>
                </a:solidFill>
                <a:latin typeface="Times New Roman"/>
                <a:cs typeface="Times New Roman"/>
              </a:rPr>
              <a:t>А</a:t>
            </a:r>
            <a:r>
              <a:rPr dirty="0" sz="2300" spc="25" u="heavy">
                <a:solidFill>
                  <a:srgbClr val="009999"/>
                </a:solidFill>
                <a:latin typeface="Times New Roman"/>
                <a:cs typeface="Times New Roman"/>
              </a:rPr>
              <a:t>"</a:t>
            </a:r>
            <a:r>
              <a:rPr dirty="0" sz="2300" spc="-55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2300" spc="-15" u="heavy">
                <a:solidFill>
                  <a:srgbClr val="009999"/>
                </a:solidFill>
                <a:latin typeface="Times New Roman"/>
                <a:cs typeface="Times New Roman"/>
              </a:rPr>
              <a:t>Т</a:t>
            </a:r>
            <a:r>
              <a:rPr dirty="0" sz="2300" spc="-60" u="heavy">
                <a:solidFill>
                  <a:srgbClr val="009999"/>
                </a:solidFill>
                <a:latin typeface="Times New Roman"/>
                <a:cs typeface="Times New Roman"/>
              </a:rPr>
              <a:t>О</a:t>
            </a:r>
            <a:r>
              <a:rPr dirty="0" sz="2300" spc="-40" u="heavy">
                <a:solidFill>
                  <a:srgbClr val="009999"/>
                </a:solidFill>
                <a:latin typeface="Times New Roman"/>
                <a:cs typeface="Times New Roman"/>
              </a:rPr>
              <a:t>К</a:t>
            </a:r>
            <a:r>
              <a:rPr dirty="0" sz="2300" spc="-85" u="heavy">
                <a:solidFill>
                  <a:srgbClr val="009999"/>
                </a:solidFill>
                <a:latin typeface="Times New Roman"/>
                <a:cs typeface="Times New Roman"/>
              </a:rPr>
              <a:t>О</a:t>
            </a:r>
            <a:r>
              <a:rPr dirty="0" sz="2300" spc="-105" u="heavy">
                <a:solidFill>
                  <a:srgbClr val="009999"/>
                </a:solidFill>
                <a:latin typeface="Times New Roman"/>
                <a:cs typeface="Times New Roman"/>
              </a:rPr>
              <a:t>М</a:t>
            </a:r>
            <a:r>
              <a:rPr dirty="0" sz="2300" spc="-60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2300" spc="-65" u="heavy">
                <a:solidFill>
                  <a:srgbClr val="009999"/>
                </a:solidFill>
                <a:latin typeface="Times New Roman"/>
                <a:cs typeface="Times New Roman"/>
              </a:rPr>
              <a:t>К</a:t>
            </a:r>
            <a:r>
              <a:rPr dirty="0" sz="2300" spc="-60" u="heavy">
                <a:solidFill>
                  <a:srgbClr val="009999"/>
                </a:solidFill>
                <a:latin typeface="Times New Roman"/>
                <a:cs typeface="Times New Roman"/>
              </a:rPr>
              <a:t>О</a:t>
            </a:r>
            <a:r>
              <a:rPr dirty="0" sz="2300" spc="20" u="heavy">
                <a:solidFill>
                  <a:srgbClr val="009999"/>
                </a:solidFill>
                <a:latin typeface="Times New Roman"/>
                <a:cs typeface="Times New Roman"/>
              </a:rPr>
              <a:t>Н</a:t>
            </a:r>
            <a:r>
              <a:rPr dirty="0" sz="2300" spc="5" u="heavy">
                <a:solidFill>
                  <a:srgbClr val="009999"/>
                </a:solidFill>
                <a:latin typeface="Times New Roman"/>
                <a:cs typeface="Times New Roman"/>
              </a:rPr>
              <a:t>К</a:t>
            </a:r>
            <a:r>
              <a:rPr dirty="0" sz="2300" spc="-215" u="heavy">
                <a:solidFill>
                  <a:srgbClr val="009999"/>
                </a:solidFill>
                <a:latin typeface="Times New Roman"/>
                <a:cs typeface="Times New Roman"/>
              </a:rPr>
              <a:t>У</a:t>
            </a:r>
            <a:r>
              <a:rPr dirty="0" sz="2300" spc="114" u="heavy">
                <a:solidFill>
                  <a:srgbClr val="009999"/>
                </a:solidFill>
                <a:latin typeface="Times New Roman"/>
                <a:cs typeface="Times New Roman"/>
              </a:rPr>
              <a:t>Р</a:t>
            </a:r>
            <a:r>
              <a:rPr dirty="0" sz="2300" spc="-225" u="heavy">
                <a:solidFill>
                  <a:srgbClr val="009999"/>
                </a:solidFill>
                <a:latin typeface="Times New Roman"/>
                <a:cs typeface="Times New Roman"/>
              </a:rPr>
              <a:t>С</a:t>
            </a:r>
            <a:r>
              <a:rPr dirty="0" sz="2300" spc="-80" u="heavy">
                <a:solidFill>
                  <a:srgbClr val="009999"/>
                </a:solidFill>
                <a:latin typeface="Times New Roman"/>
                <a:cs typeface="Times New Roman"/>
              </a:rPr>
              <a:t>А</a:t>
            </a:r>
            <a:r>
              <a:rPr dirty="0" sz="2300" spc="-5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dirty="0" sz="23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-27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300" spc="19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300" spc="22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3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300" spc="18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300" spc="204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300" spc="180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dirty="0" sz="2300" spc="19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300">
                <a:solidFill>
                  <a:srgbClr val="FFFFFF"/>
                </a:solidFill>
                <a:latin typeface="Times New Roman"/>
                <a:cs typeface="Times New Roman"/>
              </a:rPr>
              <a:t>		</a:t>
            </a:r>
            <a:r>
              <a:rPr dirty="0" sz="2300" spc="5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300" spc="14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300" spc="19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300" spc="160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dirty="0" sz="2300" spc="204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300" spc="4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300" spc="21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300" spc="25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300" spc="18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300" spc="14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300" spc="14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300">
                <a:solidFill>
                  <a:srgbClr val="FFFFFF"/>
                </a:solidFill>
                <a:latin typeface="Times New Roman"/>
                <a:cs typeface="Times New Roman"/>
              </a:rPr>
              <a:t>		</a:t>
            </a:r>
            <a:r>
              <a:rPr dirty="0" sz="2300" spc="204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300" spc="190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300" spc="20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3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300" spc="265">
                <a:solidFill>
                  <a:srgbClr val="FFFFFF"/>
                </a:solidFill>
                <a:latin typeface="Times New Roman"/>
                <a:cs typeface="Times New Roman"/>
              </a:rPr>
              <a:t>њ</a:t>
            </a:r>
            <a:r>
              <a:rPr dirty="0" sz="2300" spc="20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3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300" spc="210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23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300" spc="3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300" spc="12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300" spc="14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300" spc="204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300" spc="5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300" spc="20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3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300" spc="-110">
                <a:solidFill>
                  <a:srgbClr val="FFFFFF"/>
                </a:solidFill>
                <a:latin typeface="Times New Roman"/>
                <a:cs typeface="Times New Roman"/>
              </a:rPr>
              <a:t>“</a:t>
            </a:r>
            <a:r>
              <a:rPr dirty="0" sz="2300" spc="-8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300" spc="20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300" spc="130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2300" spc="19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300" spc="21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300" spc="18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300" spc="14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300" spc="-385">
                <a:solidFill>
                  <a:srgbClr val="FFFFFF"/>
                </a:solidFill>
                <a:latin typeface="Times New Roman"/>
                <a:cs typeface="Times New Roman"/>
              </a:rPr>
              <a:t>”</a:t>
            </a:r>
            <a:r>
              <a:rPr dirty="0" sz="2300" spc="-5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23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14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300" spc="14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300" spc="5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300" spc="18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300" spc="19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300" spc="220">
                <a:solidFill>
                  <a:srgbClr val="FFFFFF"/>
                </a:solidFill>
                <a:latin typeface="Times New Roman"/>
                <a:cs typeface="Times New Roman"/>
              </a:rPr>
              <a:t>ћ</a:t>
            </a:r>
            <a:r>
              <a:rPr dirty="0" sz="2300" spc="19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300" spc="18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300" spc="19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3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300" spc="18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300" spc="14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300" spc="22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300" spc="18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300" spc="25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300" spc="6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300" spc="22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300" spc="3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300" spc="6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3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300" spc="190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300" spc="20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3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300" spc="6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300" spc="14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300" spc="204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300" spc="5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3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300" spc="6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3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300" spc="-5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300" spc="14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300" spc="4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300" spc="18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300" spc="6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3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300" spc="135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300" spc="22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300" spc="15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300" spc="15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3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300" spc="190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300" spc="204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300" spc="20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300" spc="6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3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300" spc="17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300" spc="7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300" spc="170">
                <a:solidFill>
                  <a:srgbClr val="FFFFFF"/>
                </a:solidFill>
                <a:latin typeface="Times New Roman"/>
                <a:cs typeface="Times New Roman"/>
              </a:rPr>
              <a:t>ж</a:t>
            </a:r>
            <a:r>
              <a:rPr dirty="0" sz="2300" spc="19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3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300" spc="19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endParaRPr sz="2300">
              <a:latin typeface="Times New Roman"/>
              <a:cs typeface="Times New Roman"/>
            </a:endParaRPr>
          </a:p>
          <a:p>
            <a:pPr marL="12700" marR="8255">
              <a:lnSpc>
                <a:spcPct val="100000"/>
              </a:lnSpc>
            </a:pPr>
            <a:r>
              <a:rPr dirty="0" sz="2300" spc="14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300" spc="14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300" spc="-75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300" spc="25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300" spc="19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300" spc="20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300" spc="21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300" spc="19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300" spc="204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-1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18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300" spc="20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-1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18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300" spc="21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300" spc="215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2300" spc="19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300" spc="16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-1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5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3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300" spc="4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300" spc="204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300" spc="6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-1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14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300" spc="6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300" spc="16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300" spc="19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300" spc="16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-1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25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300" spc="204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300" spc="18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300" spc="22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300" spc="20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3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-1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300" spc="-200" u="heavy">
                <a:solidFill>
                  <a:srgbClr val="009999"/>
                </a:solidFill>
                <a:latin typeface="Times New Roman"/>
                <a:cs typeface="Times New Roman"/>
              </a:rPr>
              <a:t>О</a:t>
            </a:r>
            <a:r>
              <a:rPr dirty="0" sz="2300" spc="-20" u="heavy">
                <a:solidFill>
                  <a:srgbClr val="009999"/>
                </a:solidFill>
                <a:latin typeface="Times New Roman"/>
                <a:cs typeface="Times New Roman"/>
              </a:rPr>
              <a:t>Д</a:t>
            </a:r>
            <a:r>
              <a:rPr dirty="0" sz="2300" spc="165" u="heavy">
                <a:solidFill>
                  <a:srgbClr val="009999"/>
                </a:solidFill>
                <a:latin typeface="Times New Roman"/>
                <a:cs typeface="Times New Roman"/>
              </a:rPr>
              <a:t>Б</a:t>
            </a:r>
            <a:r>
              <a:rPr dirty="0" sz="2300" spc="-90" u="heavy">
                <a:solidFill>
                  <a:srgbClr val="009999"/>
                </a:solidFill>
                <a:latin typeface="Times New Roman"/>
                <a:cs typeface="Times New Roman"/>
              </a:rPr>
              <a:t>Р</a:t>
            </a:r>
            <a:r>
              <a:rPr dirty="0" sz="2300" spc="-175" u="heavy">
                <a:solidFill>
                  <a:srgbClr val="009999"/>
                </a:solidFill>
                <a:latin typeface="Times New Roman"/>
                <a:cs typeface="Times New Roman"/>
              </a:rPr>
              <a:t>А</a:t>
            </a:r>
            <a:r>
              <a:rPr dirty="0" sz="2300" spc="-5" u="heavy">
                <a:solidFill>
                  <a:srgbClr val="009999"/>
                </a:solidFill>
                <a:latin typeface="Times New Roman"/>
                <a:cs typeface="Times New Roman"/>
              </a:rPr>
              <a:t>Н</a:t>
            </a:r>
            <a:r>
              <a:rPr dirty="0" sz="2300" spc="-170" u="heavy">
                <a:solidFill>
                  <a:srgbClr val="009999"/>
                </a:solidFill>
                <a:latin typeface="Times New Roman"/>
                <a:cs typeface="Times New Roman"/>
              </a:rPr>
              <a:t>А</a:t>
            </a:r>
            <a:r>
              <a:rPr dirty="0" sz="2300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2300" spc="-165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2300" spc="5" u="heavy">
                <a:solidFill>
                  <a:srgbClr val="009999"/>
                </a:solidFill>
                <a:latin typeface="Times New Roman"/>
                <a:cs typeface="Times New Roman"/>
              </a:rPr>
              <a:t>-</a:t>
            </a:r>
            <a:r>
              <a:rPr dirty="0" sz="2300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2300" spc="-175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2300" spc="-55" u="heavy">
                <a:solidFill>
                  <a:srgbClr val="009999"/>
                </a:solidFill>
                <a:latin typeface="Times New Roman"/>
                <a:cs typeface="Times New Roman"/>
              </a:rPr>
              <a:t>В</a:t>
            </a:r>
            <a:r>
              <a:rPr dirty="0" sz="2300" spc="-85" u="heavy">
                <a:solidFill>
                  <a:srgbClr val="009999"/>
                </a:solidFill>
                <a:latin typeface="Times New Roman"/>
                <a:cs typeface="Times New Roman"/>
              </a:rPr>
              <a:t>О</a:t>
            </a:r>
            <a:r>
              <a:rPr dirty="0" sz="2300" spc="-120" u="heavy">
                <a:solidFill>
                  <a:srgbClr val="009999"/>
                </a:solidFill>
                <a:latin typeface="Times New Roman"/>
                <a:cs typeface="Times New Roman"/>
              </a:rPr>
              <a:t>Ј</a:t>
            </a:r>
            <a:r>
              <a:rPr dirty="0" sz="2300" spc="-5" u="heavy">
                <a:solidFill>
                  <a:srgbClr val="009999"/>
                </a:solidFill>
                <a:latin typeface="Times New Roman"/>
                <a:cs typeface="Times New Roman"/>
              </a:rPr>
              <a:t>Н</a:t>
            </a:r>
            <a:r>
              <a:rPr dirty="0" sz="2300" spc="-170" u="heavy">
                <a:solidFill>
                  <a:srgbClr val="009999"/>
                </a:solidFill>
                <a:latin typeface="Times New Roman"/>
                <a:cs typeface="Times New Roman"/>
              </a:rPr>
              <a:t>А</a:t>
            </a:r>
            <a:r>
              <a:rPr dirty="0" sz="2300" spc="-60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2300" spc="-75" u="heavy">
                <a:solidFill>
                  <a:srgbClr val="009999"/>
                </a:solidFill>
                <a:latin typeface="Times New Roman"/>
                <a:cs typeface="Times New Roman"/>
              </a:rPr>
              <a:t>Г</a:t>
            </a:r>
            <a:r>
              <a:rPr dirty="0" sz="2300" spc="10" u="heavy">
                <a:solidFill>
                  <a:srgbClr val="009999"/>
                </a:solidFill>
                <a:latin typeface="Times New Roman"/>
                <a:cs typeface="Times New Roman"/>
              </a:rPr>
              <a:t>И</a:t>
            </a:r>
            <a:r>
              <a:rPr dirty="0" sz="2300" spc="-120" u="heavy">
                <a:solidFill>
                  <a:srgbClr val="009999"/>
                </a:solidFill>
                <a:latin typeface="Times New Roman"/>
                <a:cs typeface="Times New Roman"/>
              </a:rPr>
              <a:t>М</a:t>
            </a:r>
            <a:r>
              <a:rPr dirty="0" sz="2300" spc="-5" u="heavy">
                <a:solidFill>
                  <a:srgbClr val="009999"/>
                </a:solidFill>
                <a:latin typeface="Times New Roman"/>
                <a:cs typeface="Times New Roman"/>
              </a:rPr>
              <a:t>Н</a:t>
            </a:r>
            <a:r>
              <a:rPr dirty="0" sz="2300" spc="-150" u="heavy">
                <a:solidFill>
                  <a:srgbClr val="009999"/>
                </a:solidFill>
                <a:latin typeface="Times New Roman"/>
                <a:cs typeface="Times New Roman"/>
              </a:rPr>
              <a:t>А</a:t>
            </a:r>
            <a:r>
              <a:rPr dirty="0" sz="2300" spc="80" u="heavy">
                <a:solidFill>
                  <a:srgbClr val="009999"/>
                </a:solidFill>
                <a:latin typeface="Times New Roman"/>
                <a:cs typeface="Times New Roman"/>
              </a:rPr>
              <a:t>З</a:t>
            </a:r>
            <a:r>
              <a:rPr dirty="0" sz="2300" spc="10" u="heavy">
                <a:solidFill>
                  <a:srgbClr val="009999"/>
                </a:solidFill>
                <a:latin typeface="Times New Roman"/>
                <a:cs typeface="Times New Roman"/>
              </a:rPr>
              <a:t>И</a:t>
            </a:r>
            <a:r>
              <a:rPr dirty="0" sz="2300" spc="-215" u="heavy">
                <a:solidFill>
                  <a:srgbClr val="009999"/>
                </a:solidFill>
                <a:latin typeface="Times New Roman"/>
                <a:cs typeface="Times New Roman"/>
              </a:rPr>
              <a:t>Ј</a:t>
            </a:r>
            <a:r>
              <a:rPr dirty="0" sz="2300" spc="-70" u="heavy">
                <a:solidFill>
                  <a:srgbClr val="009999"/>
                </a:solidFill>
                <a:latin typeface="Times New Roman"/>
                <a:cs typeface="Times New Roman"/>
              </a:rPr>
              <a:t>А</a:t>
            </a:r>
            <a:r>
              <a:rPr dirty="0" sz="2300" spc="-5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44084" y="958595"/>
            <a:ext cx="3572255" cy="20939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7313113" y="1693463"/>
            <a:ext cx="10160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64990" y="584302"/>
            <a:ext cx="5060315" cy="584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400" spc="-9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4400" spc="-15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4400" spc="-22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4400" spc="-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4400" spc="-32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4400" spc="-1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400" spc="-185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4400" spc="2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4400" spc="-18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4400" spc="-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4400" spc="-2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4400" spc="150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4400" spc="2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4400" spc="-360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4400" spc="-32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58288" y="1828452"/>
            <a:ext cx="7539355" cy="6959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312545" marR="5080" indent="-1300480">
              <a:lnSpc>
                <a:spcPct val="100000"/>
              </a:lnSpc>
            </a:pPr>
            <a:r>
              <a:rPr dirty="0" sz="2400" spc="10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2400" spc="17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400" spc="15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spc="25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400" spc="7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400" spc="4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-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7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2400" spc="22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17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400" spc="21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-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5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400" spc="18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400" spc="22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24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400" spc="-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225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2400" spc="17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400" spc="18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spc="25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400" spc="13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400" spc="22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275">
                <a:solidFill>
                  <a:srgbClr val="FFFFFF"/>
                </a:solidFill>
                <a:latin typeface="Times New Roman"/>
                <a:cs typeface="Times New Roman"/>
              </a:rPr>
              <a:t>њ</a:t>
            </a:r>
            <a:r>
              <a:rPr dirty="0" sz="2400" spc="21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-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21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-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8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400" spc="18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spc="4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13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spc="50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400" spc="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22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24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21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17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20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-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46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229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13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18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400" spc="21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spc="21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400" spc="135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2400" spc="229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00" y="2601468"/>
            <a:ext cx="4072127" cy="47137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529327" y="2601467"/>
            <a:ext cx="4930139" cy="29992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529327" y="4959096"/>
            <a:ext cx="4930139" cy="23561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5508625">
              <a:lnSpc>
                <a:spcPct val="100000"/>
              </a:lnSpc>
            </a:pPr>
            <a:r>
              <a:rPr dirty="0" sz="3200" spc="110"/>
              <a:t>З</a:t>
            </a:r>
            <a:r>
              <a:rPr dirty="0" sz="3200" spc="-240"/>
              <a:t>А</a:t>
            </a:r>
            <a:r>
              <a:rPr dirty="0" sz="3200" spc="-70"/>
              <a:t>В</a:t>
            </a:r>
            <a:r>
              <a:rPr dirty="0" sz="3200" spc="195"/>
              <a:t>Р</a:t>
            </a:r>
            <a:r>
              <a:rPr dirty="0" sz="3200" spc="-20"/>
              <a:t>Ш</a:t>
            </a:r>
            <a:r>
              <a:rPr dirty="0" sz="3200" spc="-30"/>
              <a:t>Н</a:t>
            </a:r>
            <a:r>
              <a:rPr dirty="0" sz="3200" spc="20"/>
              <a:t>И</a:t>
            </a:r>
            <a:r>
              <a:rPr dirty="0" sz="3200" spc="-135"/>
              <a:t> </a:t>
            </a:r>
            <a:r>
              <a:rPr dirty="0" sz="3200" spc="45"/>
              <a:t>И</a:t>
            </a:r>
            <a:r>
              <a:rPr dirty="0" sz="3200" spc="-310"/>
              <a:t>С</a:t>
            </a:r>
            <a:r>
              <a:rPr dirty="0" sz="3200" spc="-45"/>
              <a:t>П</a:t>
            </a:r>
            <a:r>
              <a:rPr dirty="0" sz="3200" spc="15"/>
              <a:t>И</a:t>
            </a:r>
            <a:r>
              <a:rPr dirty="0" sz="3200" spc="75"/>
              <a:t>Т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457200" y="1815083"/>
            <a:ext cx="4608575" cy="30723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36820" y="1815083"/>
            <a:ext cx="4564380" cy="30434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57200" y="4959096"/>
            <a:ext cx="9144000" cy="23561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09629" y="528775"/>
            <a:ext cx="3982085" cy="5543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283210">
              <a:lnSpc>
                <a:spcPct val="109500"/>
              </a:lnSpc>
            </a:pPr>
            <a:r>
              <a:rPr dirty="0" sz="1800" spc="-17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1800" spc="-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-2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15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dirty="0" sz="1800" spc="1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-8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-9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-2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-7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7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-2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-13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60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9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-7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10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–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1800" spc="-40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-1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-204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Ћ</a:t>
            </a:r>
            <a:r>
              <a:rPr dirty="0" sz="1800" spc="1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-13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1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-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4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-6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-9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-2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-7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13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1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-114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1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-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-9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9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-7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64607" y="1900038"/>
            <a:ext cx="3841750" cy="1428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2400" spc="-22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2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5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400" spc="15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spc="4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2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14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17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22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4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1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204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400" spc="22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18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400" spc="15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15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        </a:t>
            </a:r>
            <a:r>
              <a:rPr dirty="0" sz="2400" spc="1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5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400" spc="7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        </a:t>
            </a:r>
            <a:r>
              <a:rPr dirty="0" sz="2400" spc="16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15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ђ</a:t>
            </a:r>
            <a:r>
              <a:rPr dirty="0" sz="2400" spc="7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4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4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400" spc="135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2400" spc="15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spc="240">
                <a:solidFill>
                  <a:srgbClr val="FFFFFF"/>
                </a:solidFill>
                <a:latin typeface="Times New Roman"/>
                <a:cs typeface="Times New Roman"/>
              </a:rPr>
              <a:t>љ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16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400" spc="-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24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400" spc="22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21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18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15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400" spc="21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-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5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400" spc="15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spc="4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1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26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21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15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400" spc="229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20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4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-5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4132" y="3744467"/>
            <a:ext cx="5497067" cy="35707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57200" y="5052060"/>
            <a:ext cx="3485388" cy="22631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57200" y="1958340"/>
            <a:ext cx="4811267" cy="32141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833620">
              <a:lnSpc>
                <a:spcPct val="100000"/>
              </a:lnSpc>
            </a:pPr>
            <a:r>
              <a:rPr dirty="0" spc="55"/>
              <a:t>Ч</a:t>
            </a:r>
            <a:r>
              <a:rPr dirty="0" spc="-110"/>
              <a:t>Е</a:t>
            </a:r>
            <a:r>
              <a:rPr dirty="0" spc="-254"/>
              <a:t>С</a:t>
            </a:r>
            <a:r>
              <a:rPr dirty="0" spc="-210"/>
              <a:t>Т</a:t>
            </a:r>
            <a:r>
              <a:rPr dirty="0" spc="-175"/>
              <a:t>А</a:t>
            </a:r>
            <a:r>
              <a:rPr dirty="0" spc="-75"/>
              <a:t> </a:t>
            </a:r>
            <a:r>
              <a:rPr dirty="0" spc="-75"/>
              <a:t>П</a:t>
            </a:r>
            <a:r>
              <a:rPr dirty="0" spc="10"/>
              <a:t>И</a:t>
            </a:r>
            <a:r>
              <a:rPr dirty="0" spc="-210"/>
              <a:t>Т</a:t>
            </a:r>
            <a:r>
              <a:rPr dirty="0" spc="-180"/>
              <a:t>А</a:t>
            </a:r>
            <a:r>
              <a:rPr dirty="0" spc="275"/>
              <a:t>Њ</a:t>
            </a:r>
            <a:r>
              <a:rPr dirty="0" spc="-175"/>
              <a:t>А</a:t>
            </a:r>
            <a:r>
              <a:rPr dirty="0" spc="-75"/>
              <a:t> </a:t>
            </a:r>
            <a:r>
              <a:rPr dirty="0" spc="15"/>
              <a:t>К</a:t>
            </a:r>
            <a:r>
              <a:rPr dirty="0" spc="-204"/>
              <a:t>А</a:t>
            </a:r>
            <a:r>
              <a:rPr dirty="0" spc="-25"/>
              <a:t>Н</a:t>
            </a:r>
            <a:r>
              <a:rPr dirty="0" spc="-20"/>
              <a:t>Д</a:t>
            </a:r>
            <a:r>
              <a:rPr dirty="0" spc="10"/>
              <a:t>И</a:t>
            </a:r>
            <a:r>
              <a:rPr dirty="0" spc="-20"/>
              <a:t>Д</a:t>
            </a:r>
            <a:r>
              <a:rPr dirty="0" spc="-370"/>
              <a:t>А</a:t>
            </a:r>
            <a:r>
              <a:rPr dirty="0" spc="-210"/>
              <a:t>Т</a:t>
            </a:r>
            <a:r>
              <a:rPr dirty="0" spc="-175"/>
              <a:t>А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79181" y="2034299"/>
            <a:ext cx="8701405" cy="23558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</a:pPr>
            <a:r>
              <a:rPr dirty="0" sz="2100" spc="-5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18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100" spc="95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17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20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1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 spc="-10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1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130">
                <a:solidFill>
                  <a:srgbClr val="FFFFFF"/>
                </a:solidFill>
                <a:latin typeface="Times New Roman"/>
                <a:cs typeface="Times New Roman"/>
              </a:rPr>
              <a:t>ж</a:t>
            </a:r>
            <a:r>
              <a:rPr dirty="0" sz="21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1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 spc="-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25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100" spc="20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100" spc="15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14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1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180">
                <a:solidFill>
                  <a:srgbClr val="FFFFFF"/>
                </a:solidFill>
                <a:latin typeface="Times New Roman"/>
                <a:cs typeface="Times New Roman"/>
              </a:rPr>
              <a:t>ћ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4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1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-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14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1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1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 spc="20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100" spc="14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100" spc="19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100" spc="-6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4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1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40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1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1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95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22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1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2100">
              <a:latin typeface="Times New Roman"/>
              <a:cs typeface="Times New Roman"/>
            </a:endParaRPr>
          </a:p>
          <a:p>
            <a:pPr algn="just" marL="12700">
              <a:lnSpc>
                <a:spcPct val="100000"/>
              </a:lnSpc>
            </a:pPr>
            <a:r>
              <a:rPr dirty="0" sz="2100" spc="10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w</a:t>
            </a:r>
            <a:r>
              <a:rPr dirty="0" sz="2100" spc="-10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w</a:t>
            </a:r>
            <a:r>
              <a:rPr dirty="0" sz="2100" spc="-135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w</a:t>
            </a:r>
            <a:r>
              <a:rPr dirty="0" sz="2100" spc="-15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.</a:t>
            </a:r>
            <a:r>
              <a:rPr dirty="0" sz="2100" spc="-10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g</a:t>
            </a:r>
            <a:r>
              <a:rPr dirty="0" sz="2100" spc="-5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i</a:t>
            </a:r>
            <a:r>
              <a:rPr dirty="0" sz="2100" spc="15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m</a:t>
            </a:r>
            <a:r>
              <a:rPr dirty="0" sz="2100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n</a:t>
            </a:r>
            <a:r>
              <a:rPr dirty="0" sz="2100" spc="-20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a</a:t>
            </a:r>
            <a:r>
              <a:rPr dirty="0" sz="2100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z</a:t>
            </a:r>
            <a:r>
              <a:rPr dirty="0" sz="2100" spc="-5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i</a:t>
            </a:r>
            <a:r>
              <a:rPr dirty="0" sz="2100" spc="5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j</a:t>
            </a:r>
            <a:r>
              <a:rPr dirty="0" sz="2100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a</a:t>
            </a:r>
            <a:r>
              <a:rPr dirty="0" sz="2100" spc="-15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.</a:t>
            </a:r>
            <a:r>
              <a:rPr dirty="0" sz="2100" spc="15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m</a:t>
            </a:r>
            <a:r>
              <a:rPr dirty="0" sz="2100" spc="-15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o</a:t>
            </a:r>
            <a:r>
              <a:rPr dirty="0" sz="2100" spc="-25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d</a:t>
            </a:r>
            <a:r>
              <a:rPr dirty="0" sz="2100" spc="-15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.</a:t>
            </a:r>
            <a:r>
              <a:rPr dirty="0" sz="2100" spc="-10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g</a:t>
            </a:r>
            <a:r>
              <a:rPr dirty="0" sz="2100" spc="-40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o</a:t>
            </a:r>
            <a:r>
              <a:rPr dirty="0" sz="2100" spc="-215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v</a:t>
            </a:r>
            <a:r>
              <a:rPr dirty="0" sz="2100" spc="10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.</a:t>
            </a:r>
            <a:r>
              <a:rPr dirty="0" sz="2100" spc="-20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r</a:t>
            </a:r>
            <a:r>
              <a:rPr dirty="0" sz="2100" spc="-10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s</a:t>
            </a:r>
            <a:r>
              <a:rPr dirty="0" sz="2100">
                <a:solidFill>
                  <a:srgbClr val="99FFCC"/>
                </a:solidFill>
                <a:latin typeface="Cambria"/>
                <a:cs typeface="Cambria"/>
                <a:hlinkClick r:id="rId2"/>
              </a:rPr>
              <a:t>/</a:t>
            </a:r>
            <a:r>
              <a:rPr dirty="0" sz="2100" spc="-130">
                <a:solidFill>
                  <a:srgbClr val="99FFCC"/>
                </a:solidFill>
                <a:latin typeface="Cambria"/>
                <a:cs typeface="Cambria"/>
                <a:hlinkClick r:id="rId2"/>
              </a:rPr>
              <a:t>У</a:t>
            </a:r>
            <a:r>
              <a:rPr dirty="0" sz="2100" spc="-10">
                <a:solidFill>
                  <a:srgbClr val="99FFCC"/>
                </a:solidFill>
                <a:latin typeface="Cambria"/>
                <a:cs typeface="Cambria"/>
                <a:hlinkClick r:id="rId2"/>
              </a:rPr>
              <a:t>п</a:t>
            </a:r>
            <a:r>
              <a:rPr dirty="0" sz="2100" spc="-15">
                <a:solidFill>
                  <a:srgbClr val="99FFCC"/>
                </a:solidFill>
                <a:latin typeface="Cambria"/>
                <a:cs typeface="Cambria"/>
                <a:hlinkClick r:id="rId2"/>
              </a:rPr>
              <a:t>ис</a:t>
            </a:r>
            <a:r>
              <a:rPr dirty="0" sz="2100">
                <a:solidFill>
                  <a:srgbClr val="99FFCC"/>
                </a:solidFill>
                <a:latin typeface="Cambria"/>
                <a:cs typeface="Cambria"/>
                <a:hlinkClick r:id="rId2"/>
              </a:rPr>
              <a:t>/</a:t>
            </a:r>
            <a:r>
              <a:rPr dirty="0" sz="2100" spc="-10">
                <a:solidFill>
                  <a:srgbClr val="99FFCC"/>
                </a:solidFill>
                <a:latin typeface="Cambria"/>
                <a:cs typeface="Cambria"/>
                <a:hlinkClick r:id="rId2"/>
              </a:rPr>
              <a:t>П</a:t>
            </a:r>
            <a:r>
              <a:rPr dirty="0" sz="2100" spc="-15">
                <a:solidFill>
                  <a:srgbClr val="99FFCC"/>
                </a:solidFill>
                <a:latin typeface="Cambria"/>
                <a:cs typeface="Cambria"/>
                <a:hlinkClick r:id="rId2"/>
              </a:rPr>
              <a:t>и</a:t>
            </a:r>
            <a:r>
              <a:rPr dirty="0" sz="2100" spc="-5">
                <a:solidFill>
                  <a:srgbClr val="99FFCC"/>
                </a:solidFill>
                <a:latin typeface="Cambria"/>
                <a:cs typeface="Cambria"/>
                <a:hlinkClick r:id="rId2"/>
              </a:rPr>
              <a:t>т</a:t>
            </a:r>
            <a:r>
              <a:rPr dirty="0" sz="2100">
                <a:solidFill>
                  <a:srgbClr val="99FFCC"/>
                </a:solidFill>
                <a:latin typeface="Cambria"/>
                <a:cs typeface="Cambria"/>
                <a:hlinkClick r:id="rId2"/>
              </a:rPr>
              <a:t>а</a:t>
            </a:r>
            <a:r>
              <a:rPr dirty="0" sz="2100" spc="-15">
                <a:solidFill>
                  <a:srgbClr val="99FFCC"/>
                </a:solidFill>
                <a:latin typeface="Cambria"/>
                <a:cs typeface="Cambria"/>
                <a:hlinkClick r:id="rId2"/>
              </a:rPr>
              <a:t>њ</a:t>
            </a:r>
            <a:r>
              <a:rPr dirty="0" sz="2100">
                <a:solidFill>
                  <a:srgbClr val="99FFCC"/>
                </a:solidFill>
                <a:latin typeface="Cambria"/>
                <a:cs typeface="Cambria"/>
                <a:hlinkClick r:id="rId2"/>
              </a:rPr>
              <a:t>а</a:t>
            </a:r>
            <a:endParaRPr sz="21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52"/>
              </a:spcBef>
            </a:pPr>
            <a:endParaRPr sz="2500">
              <a:latin typeface="Times New Roman"/>
              <a:cs typeface="Times New Roman"/>
            </a:endParaRPr>
          </a:p>
          <a:p>
            <a:pPr algn="just" marL="12700" marR="6985">
              <a:lnSpc>
                <a:spcPct val="100000"/>
              </a:lnSpc>
            </a:pPr>
            <a:r>
              <a:rPr dirty="0" sz="1800" spc="-10" u="heavy">
                <a:solidFill>
                  <a:srgbClr val="009999"/>
                </a:solidFill>
                <a:latin typeface="Times New Roman"/>
                <a:cs typeface="Times New Roman"/>
              </a:rPr>
              <a:t>Ш</a:t>
            </a:r>
            <a:r>
              <a:rPr dirty="0" sz="1800" spc="-160" u="heavy">
                <a:solidFill>
                  <a:srgbClr val="009999"/>
                </a:solidFill>
                <a:latin typeface="Times New Roman"/>
                <a:cs typeface="Times New Roman"/>
              </a:rPr>
              <a:t>Т</a:t>
            </a:r>
            <a:r>
              <a:rPr dirty="0" sz="1800" spc="-130" u="heavy">
                <a:solidFill>
                  <a:srgbClr val="009999"/>
                </a:solidFill>
                <a:latin typeface="Times New Roman"/>
                <a:cs typeface="Times New Roman"/>
              </a:rPr>
              <a:t>А</a:t>
            </a:r>
            <a:r>
              <a:rPr dirty="0" sz="1800" spc="120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1800" spc="-65" u="heavy">
                <a:solidFill>
                  <a:srgbClr val="009999"/>
                </a:solidFill>
                <a:latin typeface="Times New Roman"/>
                <a:cs typeface="Times New Roman"/>
              </a:rPr>
              <a:t>О</a:t>
            </a:r>
            <a:r>
              <a:rPr dirty="0" sz="1800" spc="125" u="heavy">
                <a:solidFill>
                  <a:srgbClr val="009999"/>
                </a:solidFill>
                <a:latin typeface="Times New Roman"/>
                <a:cs typeface="Times New Roman"/>
              </a:rPr>
              <a:t>Б</a:t>
            </a:r>
            <a:r>
              <a:rPr dirty="0" sz="1800" spc="-170" u="heavy">
                <a:solidFill>
                  <a:srgbClr val="009999"/>
                </a:solidFill>
                <a:latin typeface="Times New Roman"/>
                <a:cs typeface="Times New Roman"/>
              </a:rPr>
              <a:t>У</a:t>
            </a:r>
            <a:r>
              <a:rPr dirty="0" sz="1800" spc="-195" u="heavy">
                <a:solidFill>
                  <a:srgbClr val="009999"/>
                </a:solidFill>
                <a:latin typeface="Times New Roman"/>
                <a:cs typeface="Times New Roman"/>
              </a:rPr>
              <a:t>Х</a:t>
            </a:r>
            <a:r>
              <a:rPr dirty="0" sz="1800" spc="-60" u="heavy">
                <a:solidFill>
                  <a:srgbClr val="009999"/>
                </a:solidFill>
                <a:latin typeface="Times New Roman"/>
                <a:cs typeface="Times New Roman"/>
              </a:rPr>
              <a:t>В</a:t>
            </a:r>
            <a:r>
              <a:rPr dirty="0" sz="1800" spc="-280" u="heavy">
                <a:solidFill>
                  <a:srgbClr val="009999"/>
                </a:solidFill>
                <a:latin typeface="Times New Roman"/>
                <a:cs typeface="Times New Roman"/>
              </a:rPr>
              <a:t>А</a:t>
            </a:r>
            <a:r>
              <a:rPr dirty="0" sz="1800" spc="-175" u="heavy">
                <a:solidFill>
                  <a:srgbClr val="009999"/>
                </a:solidFill>
                <a:latin typeface="Times New Roman"/>
                <a:cs typeface="Times New Roman"/>
              </a:rPr>
              <a:t>Т</a:t>
            </a:r>
            <a:r>
              <a:rPr dirty="0" sz="1800" spc="-130" u="heavy">
                <a:solidFill>
                  <a:srgbClr val="009999"/>
                </a:solidFill>
                <a:latin typeface="Times New Roman"/>
                <a:cs typeface="Times New Roman"/>
              </a:rPr>
              <a:t>А</a:t>
            </a:r>
            <a:r>
              <a:rPr dirty="0" sz="1800" spc="120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1800" spc="-55" u="heavy">
                <a:solidFill>
                  <a:srgbClr val="009999"/>
                </a:solidFill>
                <a:latin typeface="Times New Roman"/>
                <a:cs typeface="Times New Roman"/>
              </a:rPr>
              <a:t>П</a:t>
            </a:r>
            <a:r>
              <a:rPr dirty="0" sz="1800" spc="-170" u="heavy">
                <a:solidFill>
                  <a:srgbClr val="009999"/>
                </a:solidFill>
                <a:latin typeface="Times New Roman"/>
                <a:cs typeface="Times New Roman"/>
              </a:rPr>
              <a:t>С</a:t>
            </a:r>
            <a:r>
              <a:rPr dirty="0" sz="1800" spc="5" u="heavy">
                <a:solidFill>
                  <a:srgbClr val="009999"/>
                </a:solidFill>
                <a:latin typeface="Times New Roman"/>
                <a:cs typeface="Times New Roman"/>
              </a:rPr>
              <a:t>И</a:t>
            </a:r>
            <a:r>
              <a:rPr dirty="0" sz="1800" spc="-250" u="heavy">
                <a:solidFill>
                  <a:srgbClr val="009999"/>
                </a:solidFill>
                <a:latin typeface="Times New Roman"/>
                <a:cs typeface="Times New Roman"/>
              </a:rPr>
              <a:t>Х</a:t>
            </a:r>
            <a:r>
              <a:rPr dirty="0" sz="1800" spc="-155" u="heavy">
                <a:solidFill>
                  <a:srgbClr val="009999"/>
                </a:solidFill>
                <a:latin typeface="Times New Roman"/>
                <a:cs typeface="Times New Roman"/>
              </a:rPr>
              <a:t>О</a:t>
            </a:r>
            <a:r>
              <a:rPr dirty="0" sz="1800" spc="70" u="heavy">
                <a:solidFill>
                  <a:srgbClr val="009999"/>
                </a:solidFill>
                <a:latin typeface="Times New Roman"/>
                <a:cs typeface="Times New Roman"/>
              </a:rPr>
              <a:t>Л</a:t>
            </a:r>
            <a:r>
              <a:rPr dirty="0" sz="1800" spc="-65" u="heavy">
                <a:solidFill>
                  <a:srgbClr val="009999"/>
                </a:solidFill>
                <a:latin typeface="Times New Roman"/>
                <a:cs typeface="Times New Roman"/>
              </a:rPr>
              <a:t>О</a:t>
            </a:r>
            <a:r>
              <a:rPr dirty="0" sz="1800" spc="-10" u="heavy">
                <a:solidFill>
                  <a:srgbClr val="009999"/>
                </a:solidFill>
                <a:latin typeface="Times New Roman"/>
                <a:cs typeface="Times New Roman"/>
              </a:rPr>
              <a:t>Ш</a:t>
            </a:r>
            <a:r>
              <a:rPr dirty="0" sz="1800" spc="10" u="heavy">
                <a:solidFill>
                  <a:srgbClr val="009999"/>
                </a:solidFill>
                <a:latin typeface="Times New Roman"/>
                <a:cs typeface="Times New Roman"/>
              </a:rPr>
              <a:t>К</a:t>
            </a:r>
            <a:r>
              <a:rPr dirty="0" sz="1800" spc="-130" u="heavy">
                <a:solidFill>
                  <a:srgbClr val="009999"/>
                </a:solidFill>
                <a:latin typeface="Times New Roman"/>
                <a:cs typeface="Times New Roman"/>
              </a:rPr>
              <a:t>А</a:t>
            </a:r>
            <a:r>
              <a:rPr dirty="0" sz="1800" spc="105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1800" spc="-130" u="heavy">
                <a:solidFill>
                  <a:srgbClr val="009999"/>
                </a:solidFill>
                <a:latin typeface="Times New Roman"/>
                <a:cs typeface="Times New Roman"/>
              </a:rPr>
              <a:t>А</a:t>
            </a:r>
            <a:r>
              <a:rPr dirty="0" sz="1800" spc="120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1800" spc="-10" u="heavy">
                <a:solidFill>
                  <a:srgbClr val="009999"/>
                </a:solidFill>
                <a:latin typeface="Times New Roman"/>
                <a:cs typeface="Times New Roman"/>
              </a:rPr>
              <a:t>Ш</a:t>
            </a:r>
            <a:r>
              <a:rPr dirty="0" sz="1800" spc="-160" u="heavy">
                <a:solidFill>
                  <a:srgbClr val="009999"/>
                </a:solidFill>
                <a:latin typeface="Times New Roman"/>
                <a:cs typeface="Times New Roman"/>
              </a:rPr>
              <a:t>Т</a:t>
            </a:r>
            <a:r>
              <a:rPr dirty="0" sz="1800" spc="-130" u="heavy">
                <a:solidFill>
                  <a:srgbClr val="009999"/>
                </a:solidFill>
                <a:latin typeface="Times New Roman"/>
                <a:cs typeface="Times New Roman"/>
              </a:rPr>
              <a:t>А</a:t>
            </a:r>
            <a:r>
              <a:rPr dirty="0" sz="1800" spc="120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1800" spc="-95" u="heavy">
                <a:solidFill>
                  <a:srgbClr val="009999"/>
                </a:solidFill>
                <a:latin typeface="Times New Roman"/>
                <a:cs typeface="Times New Roman"/>
              </a:rPr>
              <a:t>М</a:t>
            </a:r>
            <a:r>
              <a:rPr dirty="0" sz="1800" spc="-105" u="heavy">
                <a:solidFill>
                  <a:srgbClr val="009999"/>
                </a:solidFill>
                <a:latin typeface="Times New Roman"/>
                <a:cs typeface="Times New Roman"/>
              </a:rPr>
              <a:t>Е</a:t>
            </a:r>
            <a:r>
              <a:rPr dirty="0" sz="1800" spc="-15" u="heavy">
                <a:solidFill>
                  <a:srgbClr val="009999"/>
                </a:solidFill>
                <a:latin typeface="Times New Roman"/>
                <a:cs typeface="Times New Roman"/>
              </a:rPr>
              <a:t>Д</a:t>
            </a:r>
            <a:r>
              <a:rPr dirty="0" sz="1800" spc="5" u="heavy">
                <a:solidFill>
                  <a:srgbClr val="009999"/>
                </a:solidFill>
                <a:latin typeface="Times New Roman"/>
                <a:cs typeface="Times New Roman"/>
              </a:rPr>
              <a:t>И</a:t>
            </a:r>
            <a:r>
              <a:rPr dirty="0" sz="1800" spc="-15" u="heavy">
                <a:solidFill>
                  <a:srgbClr val="009999"/>
                </a:solidFill>
                <a:latin typeface="Times New Roman"/>
                <a:cs typeface="Times New Roman"/>
              </a:rPr>
              <a:t>Ц</a:t>
            </a:r>
            <a:r>
              <a:rPr dirty="0" sz="1800" spc="5" u="heavy">
                <a:solidFill>
                  <a:srgbClr val="009999"/>
                </a:solidFill>
                <a:latin typeface="Times New Roman"/>
                <a:cs typeface="Times New Roman"/>
              </a:rPr>
              <a:t>И</a:t>
            </a:r>
            <a:r>
              <a:rPr dirty="0" sz="1800" spc="-20" u="heavy">
                <a:solidFill>
                  <a:srgbClr val="009999"/>
                </a:solidFill>
                <a:latin typeface="Times New Roman"/>
                <a:cs typeface="Times New Roman"/>
              </a:rPr>
              <a:t>Н</a:t>
            </a:r>
            <a:r>
              <a:rPr dirty="0" sz="1800" spc="-170" u="heavy">
                <a:solidFill>
                  <a:srgbClr val="009999"/>
                </a:solidFill>
                <a:latin typeface="Times New Roman"/>
                <a:cs typeface="Times New Roman"/>
              </a:rPr>
              <a:t>С</a:t>
            </a:r>
            <a:r>
              <a:rPr dirty="0" sz="1800" spc="-60" u="heavy">
                <a:solidFill>
                  <a:srgbClr val="009999"/>
                </a:solidFill>
                <a:latin typeface="Times New Roman"/>
                <a:cs typeface="Times New Roman"/>
              </a:rPr>
              <a:t>К</a:t>
            </a:r>
            <a:r>
              <a:rPr dirty="0" sz="1800" spc="-50" u="heavy">
                <a:solidFill>
                  <a:srgbClr val="009999"/>
                </a:solidFill>
                <a:latin typeface="Times New Roman"/>
                <a:cs typeface="Times New Roman"/>
              </a:rPr>
              <a:t>О</a:t>
            </a:r>
            <a:r>
              <a:rPr dirty="0" sz="1800" spc="5" u="heavy">
                <a:solidFill>
                  <a:srgbClr val="009999"/>
                </a:solidFill>
                <a:latin typeface="Times New Roman"/>
                <a:cs typeface="Times New Roman"/>
              </a:rPr>
              <a:t>-</a:t>
            </a:r>
            <a:r>
              <a:rPr dirty="0" sz="1800" spc="60" u="heavy">
                <a:solidFill>
                  <a:srgbClr val="009999"/>
                </a:solidFill>
                <a:latin typeface="Times New Roman"/>
                <a:cs typeface="Times New Roman"/>
              </a:rPr>
              <a:t>З</a:t>
            </a:r>
            <a:r>
              <a:rPr dirty="0" sz="1800" spc="-15" u="heavy">
                <a:solidFill>
                  <a:srgbClr val="009999"/>
                </a:solidFill>
                <a:latin typeface="Times New Roman"/>
                <a:cs typeface="Times New Roman"/>
              </a:rPr>
              <a:t>Д</a:t>
            </a:r>
            <a:r>
              <a:rPr dirty="0" sz="1800" spc="-70" u="heavy">
                <a:solidFill>
                  <a:srgbClr val="009999"/>
                </a:solidFill>
                <a:latin typeface="Times New Roman"/>
                <a:cs typeface="Times New Roman"/>
              </a:rPr>
              <a:t>Р</a:t>
            </a:r>
            <a:r>
              <a:rPr dirty="0" sz="1800" spc="-114" u="heavy">
                <a:solidFill>
                  <a:srgbClr val="009999"/>
                </a:solidFill>
                <a:latin typeface="Times New Roman"/>
                <a:cs typeface="Times New Roman"/>
              </a:rPr>
              <a:t>А</a:t>
            </a:r>
            <a:r>
              <a:rPr dirty="0" sz="1800" spc="-45" u="heavy">
                <a:solidFill>
                  <a:srgbClr val="009999"/>
                </a:solidFill>
                <a:latin typeface="Times New Roman"/>
                <a:cs typeface="Times New Roman"/>
              </a:rPr>
              <a:t>В</a:t>
            </a:r>
            <a:r>
              <a:rPr dirty="0" sz="1800" spc="-190" u="heavy">
                <a:solidFill>
                  <a:srgbClr val="009999"/>
                </a:solidFill>
                <a:latin typeface="Times New Roman"/>
                <a:cs typeface="Times New Roman"/>
              </a:rPr>
              <a:t>С</a:t>
            </a:r>
            <a:r>
              <a:rPr dirty="0" sz="1800" spc="40" u="heavy">
                <a:solidFill>
                  <a:srgbClr val="009999"/>
                </a:solidFill>
                <a:latin typeface="Times New Roman"/>
                <a:cs typeface="Times New Roman"/>
              </a:rPr>
              <a:t>Т</a:t>
            </a:r>
            <a:r>
              <a:rPr dirty="0" sz="1800" spc="-25" u="heavy">
                <a:solidFill>
                  <a:srgbClr val="009999"/>
                </a:solidFill>
                <a:latin typeface="Times New Roman"/>
                <a:cs typeface="Times New Roman"/>
              </a:rPr>
              <a:t>В</a:t>
            </a:r>
            <a:r>
              <a:rPr dirty="0" sz="1800" spc="-65" u="heavy">
                <a:solidFill>
                  <a:srgbClr val="009999"/>
                </a:solidFill>
                <a:latin typeface="Times New Roman"/>
                <a:cs typeface="Times New Roman"/>
              </a:rPr>
              <a:t>Е</a:t>
            </a:r>
            <a:r>
              <a:rPr dirty="0" sz="1800" spc="-20" u="heavy">
                <a:solidFill>
                  <a:srgbClr val="009999"/>
                </a:solidFill>
                <a:latin typeface="Times New Roman"/>
                <a:cs typeface="Times New Roman"/>
              </a:rPr>
              <a:t>Н</a:t>
            </a:r>
            <a:r>
              <a:rPr dirty="0" sz="1800" spc="-130" u="heavy">
                <a:solidFill>
                  <a:srgbClr val="009999"/>
                </a:solidFill>
                <a:latin typeface="Times New Roman"/>
                <a:cs typeface="Times New Roman"/>
              </a:rPr>
              <a:t>А</a:t>
            </a:r>
            <a:r>
              <a:rPr dirty="0" sz="1800" spc="105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1800" spc="-35" u="heavy">
                <a:solidFill>
                  <a:srgbClr val="009999"/>
                </a:solidFill>
                <a:latin typeface="Times New Roman"/>
                <a:cs typeface="Times New Roman"/>
              </a:rPr>
              <a:t>П</a:t>
            </a:r>
            <a:r>
              <a:rPr dirty="0" sz="1800" spc="90" u="heavy">
                <a:solidFill>
                  <a:srgbClr val="009999"/>
                </a:solidFill>
                <a:latin typeface="Times New Roman"/>
                <a:cs typeface="Times New Roman"/>
              </a:rPr>
              <a:t>Р</a:t>
            </a:r>
            <a:r>
              <a:rPr dirty="0" sz="1800" spc="-65" u="heavy">
                <a:solidFill>
                  <a:srgbClr val="009999"/>
                </a:solidFill>
                <a:latin typeface="Times New Roman"/>
                <a:cs typeface="Times New Roman"/>
              </a:rPr>
              <a:t>О</a:t>
            </a:r>
            <a:r>
              <a:rPr dirty="0" sz="1800" spc="-15" u="heavy">
                <a:solidFill>
                  <a:srgbClr val="009999"/>
                </a:solidFill>
                <a:latin typeface="Times New Roman"/>
                <a:cs typeface="Times New Roman"/>
              </a:rPr>
              <a:t>Ц</a:t>
            </a:r>
            <a:r>
              <a:rPr dirty="0" sz="1800" spc="-65" u="heavy">
                <a:solidFill>
                  <a:srgbClr val="009999"/>
                </a:solidFill>
                <a:latin typeface="Times New Roman"/>
                <a:cs typeface="Times New Roman"/>
              </a:rPr>
              <a:t>Е</a:t>
            </a:r>
            <a:r>
              <a:rPr dirty="0" sz="1800" spc="-20" u="heavy">
                <a:solidFill>
                  <a:srgbClr val="009999"/>
                </a:solidFill>
                <a:latin typeface="Times New Roman"/>
                <a:cs typeface="Times New Roman"/>
              </a:rPr>
              <a:t>Н</a:t>
            </a:r>
            <a:r>
              <a:rPr dirty="0" sz="1800" spc="-60" u="heavy">
                <a:solidFill>
                  <a:srgbClr val="009999"/>
                </a:solidFill>
                <a:latin typeface="Times New Roman"/>
                <a:cs typeface="Times New Roman"/>
              </a:rPr>
              <a:t>А</a:t>
            </a:r>
            <a:r>
              <a:rPr dirty="0" sz="1800" spc="-40" u="heavy">
                <a:solidFill>
                  <a:srgbClr val="009999"/>
                </a:solidFill>
                <a:latin typeface="Times New Roman"/>
                <a:cs typeface="Times New Roman"/>
              </a:rPr>
              <a:t>,</a:t>
            </a:r>
            <a:r>
              <a:rPr dirty="0" sz="1800" spc="-40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1800" spc="-275" u="heavy">
                <a:solidFill>
                  <a:srgbClr val="009999"/>
                </a:solidFill>
                <a:latin typeface="Times New Roman"/>
                <a:cs typeface="Times New Roman"/>
              </a:rPr>
              <a:t>Г</a:t>
            </a:r>
            <a:r>
              <a:rPr dirty="0" sz="1800" spc="-15" u="heavy">
                <a:solidFill>
                  <a:srgbClr val="009999"/>
                </a:solidFill>
                <a:latin typeface="Times New Roman"/>
                <a:cs typeface="Times New Roman"/>
              </a:rPr>
              <a:t>Д</a:t>
            </a:r>
            <a:r>
              <a:rPr dirty="0" sz="1800" spc="-70" u="heavy">
                <a:solidFill>
                  <a:srgbClr val="009999"/>
                </a:solidFill>
                <a:latin typeface="Times New Roman"/>
                <a:cs typeface="Times New Roman"/>
              </a:rPr>
              <a:t>Е</a:t>
            </a:r>
            <a:r>
              <a:rPr dirty="0" sz="1800" spc="-70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1800" spc="-190" u="heavy">
                <a:solidFill>
                  <a:srgbClr val="009999"/>
                </a:solidFill>
                <a:latin typeface="Times New Roman"/>
                <a:cs typeface="Times New Roman"/>
              </a:rPr>
              <a:t>С</a:t>
            </a:r>
            <a:r>
              <a:rPr dirty="0" sz="1800" spc="-70" u="heavy">
                <a:solidFill>
                  <a:srgbClr val="009999"/>
                </a:solidFill>
                <a:latin typeface="Times New Roman"/>
                <a:cs typeface="Times New Roman"/>
              </a:rPr>
              <a:t>Е</a:t>
            </a:r>
            <a:r>
              <a:rPr dirty="0" sz="1800" spc="-35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1800" spc="90" u="heavy">
                <a:solidFill>
                  <a:srgbClr val="009999"/>
                </a:solidFill>
                <a:latin typeface="Times New Roman"/>
                <a:cs typeface="Times New Roman"/>
              </a:rPr>
              <a:t>Р</a:t>
            </a:r>
            <a:r>
              <a:rPr dirty="0" sz="1800" spc="-65" u="heavy">
                <a:solidFill>
                  <a:srgbClr val="009999"/>
                </a:solidFill>
                <a:latin typeface="Times New Roman"/>
                <a:cs typeface="Times New Roman"/>
              </a:rPr>
              <a:t>Е</a:t>
            </a:r>
            <a:r>
              <a:rPr dirty="0" sz="1800" spc="-135" u="heavy">
                <a:solidFill>
                  <a:srgbClr val="009999"/>
                </a:solidFill>
                <a:latin typeface="Times New Roman"/>
                <a:cs typeface="Times New Roman"/>
              </a:rPr>
              <a:t>А</a:t>
            </a:r>
            <a:r>
              <a:rPr dirty="0" sz="1800" spc="55" u="heavy">
                <a:solidFill>
                  <a:srgbClr val="009999"/>
                </a:solidFill>
                <a:latin typeface="Times New Roman"/>
                <a:cs typeface="Times New Roman"/>
              </a:rPr>
              <a:t>Л</a:t>
            </a:r>
            <a:r>
              <a:rPr dirty="0" sz="1800" spc="25" u="heavy">
                <a:solidFill>
                  <a:srgbClr val="009999"/>
                </a:solidFill>
                <a:latin typeface="Times New Roman"/>
                <a:cs typeface="Times New Roman"/>
              </a:rPr>
              <a:t>И</a:t>
            </a:r>
            <a:r>
              <a:rPr dirty="0" sz="1800" spc="60" u="heavy">
                <a:solidFill>
                  <a:srgbClr val="009999"/>
                </a:solidFill>
                <a:latin typeface="Times New Roman"/>
                <a:cs typeface="Times New Roman"/>
              </a:rPr>
              <a:t>З</a:t>
            </a:r>
            <a:r>
              <a:rPr dirty="0" sz="1800" spc="-225" u="heavy">
                <a:solidFill>
                  <a:srgbClr val="009999"/>
                </a:solidFill>
                <a:latin typeface="Times New Roman"/>
                <a:cs typeface="Times New Roman"/>
              </a:rPr>
              <a:t>У</a:t>
            </a:r>
            <a:r>
              <a:rPr dirty="0" sz="1800" spc="-130" u="heavy">
                <a:solidFill>
                  <a:srgbClr val="009999"/>
                </a:solidFill>
                <a:latin typeface="Times New Roman"/>
                <a:cs typeface="Times New Roman"/>
              </a:rPr>
              <a:t>ЈУ</a:t>
            </a:r>
            <a:r>
              <a:rPr dirty="0" sz="1800" spc="-70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1800" spc="10" u="heavy">
                <a:solidFill>
                  <a:srgbClr val="009999"/>
                </a:solidFill>
                <a:latin typeface="Times New Roman"/>
                <a:cs typeface="Times New Roman"/>
              </a:rPr>
              <a:t>И</a:t>
            </a:r>
            <a:r>
              <a:rPr dirty="0" sz="1800" spc="-60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1800" spc="-10" u="heavy">
                <a:solidFill>
                  <a:srgbClr val="009999"/>
                </a:solidFill>
                <a:latin typeface="Times New Roman"/>
                <a:cs typeface="Times New Roman"/>
              </a:rPr>
              <a:t>Ш</a:t>
            </a:r>
            <a:r>
              <a:rPr dirty="0" sz="1800" spc="-160" u="heavy">
                <a:solidFill>
                  <a:srgbClr val="009999"/>
                </a:solidFill>
                <a:latin typeface="Times New Roman"/>
                <a:cs typeface="Times New Roman"/>
              </a:rPr>
              <a:t>Т</a:t>
            </a:r>
            <a:r>
              <a:rPr dirty="0" sz="1800" spc="-130" u="heavy">
                <a:solidFill>
                  <a:srgbClr val="009999"/>
                </a:solidFill>
                <a:latin typeface="Times New Roman"/>
                <a:cs typeface="Times New Roman"/>
              </a:rPr>
              <a:t>А</a:t>
            </a:r>
            <a:r>
              <a:rPr dirty="0" sz="1800" spc="-60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1800" spc="-170" u="heavy">
                <a:solidFill>
                  <a:srgbClr val="009999"/>
                </a:solidFill>
                <a:latin typeface="Times New Roman"/>
                <a:cs typeface="Times New Roman"/>
              </a:rPr>
              <a:t>С</a:t>
            </a:r>
            <a:r>
              <a:rPr dirty="0" sz="1800" spc="-70" u="heavy">
                <a:solidFill>
                  <a:srgbClr val="009999"/>
                </a:solidFill>
                <a:latin typeface="Times New Roman"/>
                <a:cs typeface="Times New Roman"/>
              </a:rPr>
              <a:t>Е</a:t>
            </a:r>
            <a:r>
              <a:rPr dirty="0" sz="1800" spc="-50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1800" spc="-55" u="heavy">
                <a:solidFill>
                  <a:srgbClr val="009999"/>
                </a:solidFill>
                <a:latin typeface="Times New Roman"/>
                <a:cs typeface="Times New Roman"/>
              </a:rPr>
              <a:t>П</a:t>
            </a:r>
            <a:r>
              <a:rPr dirty="0" sz="1800" spc="110" u="heavy">
                <a:solidFill>
                  <a:srgbClr val="009999"/>
                </a:solidFill>
                <a:latin typeface="Times New Roman"/>
                <a:cs typeface="Times New Roman"/>
              </a:rPr>
              <a:t>Р</a:t>
            </a:r>
            <a:r>
              <a:rPr dirty="0" sz="1800" spc="-65" u="heavy">
                <a:solidFill>
                  <a:srgbClr val="009999"/>
                </a:solidFill>
                <a:latin typeface="Times New Roman"/>
                <a:cs typeface="Times New Roman"/>
              </a:rPr>
              <a:t>Е</a:t>
            </a:r>
            <a:r>
              <a:rPr dirty="0" sz="1800" spc="-330" u="heavy">
                <a:solidFill>
                  <a:srgbClr val="009999"/>
                </a:solidFill>
                <a:latin typeface="Times New Roman"/>
                <a:cs typeface="Times New Roman"/>
              </a:rPr>
              <a:t>Г</a:t>
            </a:r>
            <a:r>
              <a:rPr dirty="0" sz="1800" spc="55" u="heavy">
                <a:solidFill>
                  <a:srgbClr val="009999"/>
                </a:solidFill>
                <a:latin typeface="Times New Roman"/>
                <a:cs typeface="Times New Roman"/>
              </a:rPr>
              <a:t>Л</a:t>
            </a:r>
            <a:r>
              <a:rPr dirty="0" sz="1800" spc="-105" u="heavy">
                <a:solidFill>
                  <a:srgbClr val="009999"/>
                </a:solidFill>
                <a:latin typeface="Times New Roman"/>
                <a:cs typeface="Times New Roman"/>
              </a:rPr>
              <a:t>Е</a:t>
            </a:r>
            <a:r>
              <a:rPr dirty="0" sz="1800" spc="-15" u="heavy">
                <a:solidFill>
                  <a:srgbClr val="009999"/>
                </a:solidFill>
                <a:latin typeface="Times New Roman"/>
                <a:cs typeface="Times New Roman"/>
              </a:rPr>
              <a:t>Д</a:t>
            </a:r>
            <a:r>
              <a:rPr dirty="0" sz="1800" spc="-130" u="heavy">
                <a:solidFill>
                  <a:srgbClr val="009999"/>
                </a:solidFill>
                <a:latin typeface="Times New Roman"/>
                <a:cs typeface="Times New Roman"/>
              </a:rPr>
              <a:t>А</a:t>
            </a:r>
            <a:r>
              <a:rPr dirty="0" sz="1800" spc="-40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1800" spc="10" u="heavy">
                <a:solidFill>
                  <a:srgbClr val="009999"/>
                </a:solidFill>
                <a:latin typeface="Times New Roman"/>
                <a:cs typeface="Times New Roman"/>
              </a:rPr>
              <a:t>И</a:t>
            </a:r>
            <a:r>
              <a:rPr dirty="0" sz="1800" spc="-60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1800" spc="-55" u="heavy">
                <a:solidFill>
                  <a:srgbClr val="009999"/>
                </a:solidFill>
                <a:latin typeface="Times New Roman"/>
                <a:cs typeface="Times New Roman"/>
              </a:rPr>
              <a:t>П</a:t>
            </a:r>
            <a:r>
              <a:rPr dirty="0" sz="1800" spc="90" u="heavy">
                <a:solidFill>
                  <a:srgbClr val="009999"/>
                </a:solidFill>
                <a:latin typeface="Times New Roman"/>
                <a:cs typeface="Times New Roman"/>
              </a:rPr>
              <a:t>Р</a:t>
            </a:r>
            <a:r>
              <a:rPr dirty="0" sz="1800" spc="-65" u="heavy">
                <a:solidFill>
                  <a:srgbClr val="009999"/>
                </a:solidFill>
                <a:latin typeface="Times New Roman"/>
                <a:cs typeface="Times New Roman"/>
              </a:rPr>
              <a:t>О</a:t>
            </a:r>
            <a:r>
              <a:rPr dirty="0" sz="1800" spc="-15" u="heavy">
                <a:solidFill>
                  <a:srgbClr val="009999"/>
                </a:solidFill>
                <a:latin typeface="Times New Roman"/>
                <a:cs typeface="Times New Roman"/>
              </a:rPr>
              <a:t>Ц</a:t>
            </a:r>
            <a:r>
              <a:rPr dirty="0" sz="1800" spc="-65" u="heavy">
                <a:solidFill>
                  <a:srgbClr val="009999"/>
                </a:solidFill>
                <a:latin typeface="Times New Roman"/>
                <a:cs typeface="Times New Roman"/>
              </a:rPr>
              <a:t>Е</a:t>
            </a:r>
            <a:r>
              <a:rPr dirty="0" sz="1800" spc="210" u="heavy">
                <a:solidFill>
                  <a:srgbClr val="009999"/>
                </a:solidFill>
                <a:latin typeface="Times New Roman"/>
                <a:cs typeface="Times New Roman"/>
              </a:rPr>
              <a:t>Њ</a:t>
            </a:r>
            <a:r>
              <a:rPr dirty="0" sz="1800" spc="-225" u="heavy">
                <a:solidFill>
                  <a:srgbClr val="009999"/>
                </a:solidFill>
                <a:latin typeface="Times New Roman"/>
                <a:cs typeface="Times New Roman"/>
              </a:rPr>
              <a:t>У</a:t>
            </a:r>
            <a:r>
              <a:rPr dirty="0" sz="1800" spc="-95" u="heavy">
                <a:solidFill>
                  <a:srgbClr val="009999"/>
                </a:solidFill>
                <a:latin typeface="Times New Roman"/>
                <a:cs typeface="Times New Roman"/>
              </a:rPr>
              <a:t>Ј</a:t>
            </a:r>
            <a:r>
              <a:rPr dirty="0" sz="1800" spc="-70" u="heavy">
                <a:solidFill>
                  <a:srgbClr val="009999"/>
                </a:solidFill>
                <a:latin typeface="Times New Roman"/>
                <a:cs typeface="Times New Roman"/>
              </a:rPr>
              <a:t>Е</a:t>
            </a:r>
            <a:r>
              <a:rPr dirty="0" sz="1800" spc="-70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1800" spc="-20" u="heavy">
                <a:solidFill>
                  <a:srgbClr val="009999"/>
                </a:solidFill>
                <a:latin typeface="Times New Roman"/>
                <a:cs typeface="Times New Roman"/>
              </a:rPr>
              <a:t>Н</a:t>
            </a:r>
            <a:r>
              <a:rPr dirty="0" sz="1800" spc="-130" u="heavy">
                <a:solidFill>
                  <a:srgbClr val="009999"/>
                </a:solidFill>
                <a:latin typeface="Times New Roman"/>
                <a:cs typeface="Times New Roman"/>
              </a:rPr>
              <a:t>А</a:t>
            </a:r>
            <a:r>
              <a:rPr dirty="0" sz="1800" spc="-40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1800" spc="-35" u="heavy">
                <a:solidFill>
                  <a:srgbClr val="009999"/>
                </a:solidFill>
                <a:latin typeface="Times New Roman"/>
                <a:cs typeface="Times New Roman"/>
              </a:rPr>
              <a:t>П</a:t>
            </a:r>
            <a:r>
              <a:rPr dirty="0" sz="1800" spc="90" u="heavy">
                <a:solidFill>
                  <a:srgbClr val="009999"/>
                </a:solidFill>
                <a:latin typeface="Times New Roman"/>
                <a:cs typeface="Times New Roman"/>
              </a:rPr>
              <a:t>Р</a:t>
            </a:r>
            <a:r>
              <a:rPr dirty="0" sz="1800" spc="-65" u="heavy">
                <a:solidFill>
                  <a:srgbClr val="009999"/>
                </a:solidFill>
                <a:latin typeface="Times New Roman"/>
                <a:cs typeface="Times New Roman"/>
              </a:rPr>
              <a:t>О</a:t>
            </a:r>
            <a:r>
              <a:rPr dirty="0" sz="1800" spc="-15" u="heavy">
                <a:solidFill>
                  <a:srgbClr val="009999"/>
                </a:solidFill>
                <a:latin typeface="Times New Roman"/>
                <a:cs typeface="Times New Roman"/>
              </a:rPr>
              <a:t>Ц</a:t>
            </a:r>
            <a:r>
              <a:rPr dirty="0" sz="1800" spc="-65" u="heavy">
                <a:solidFill>
                  <a:srgbClr val="009999"/>
                </a:solidFill>
                <a:latin typeface="Times New Roman"/>
                <a:cs typeface="Times New Roman"/>
              </a:rPr>
              <a:t>Е</a:t>
            </a:r>
            <a:r>
              <a:rPr dirty="0" sz="1800" spc="-20" u="heavy">
                <a:solidFill>
                  <a:srgbClr val="009999"/>
                </a:solidFill>
                <a:latin typeface="Times New Roman"/>
                <a:cs typeface="Times New Roman"/>
              </a:rPr>
              <a:t>Н</a:t>
            </a:r>
            <a:r>
              <a:rPr dirty="0" sz="1800" spc="-135" u="heavy">
                <a:solidFill>
                  <a:srgbClr val="009999"/>
                </a:solidFill>
                <a:latin typeface="Times New Roman"/>
                <a:cs typeface="Times New Roman"/>
              </a:rPr>
              <a:t>А</a:t>
            </a:r>
            <a:r>
              <a:rPr dirty="0" sz="1800" spc="-75" u="heavy">
                <a:solidFill>
                  <a:srgbClr val="009999"/>
                </a:solidFill>
                <a:latin typeface="Times New Roman"/>
                <a:cs typeface="Times New Roman"/>
              </a:rPr>
              <a:t>М</a:t>
            </a:r>
            <a:r>
              <a:rPr dirty="0" sz="1800" spc="-135" u="heavy">
                <a:solidFill>
                  <a:srgbClr val="009999"/>
                </a:solidFill>
                <a:latin typeface="Times New Roman"/>
                <a:cs typeface="Times New Roman"/>
              </a:rPr>
              <a:t>А</a:t>
            </a:r>
            <a:r>
              <a:rPr dirty="0" sz="1800" spc="5" u="heavy">
                <a:solidFill>
                  <a:srgbClr val="009999"/>
                </a:solidFill>
                <a:latin typeface="Times New Roman"/>
                <a:cs typeface="Times New Roman"/>
              </a:rPr>
              <a:t>?</a:t>
            </a:r>
            <a:endParaRPr sz="18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70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1800" spc="19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20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0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5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0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9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0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0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85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2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20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3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0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0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85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5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85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4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05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ж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20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70">
                <a:solidFill>
                  <a:srgbClr val="FFFFFF"/>
                </a:solidFill>
                <a:latin typeface="Times New Roman"/>
                <a:cs typeface="Times New Roman"/>
              </a:rPr>
              <a:t>ж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9237" y="4410389"/>
            <a:ext cx="27425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109345" algn="l"/>
                <a:tab pos="2037714" algn="l"/>
                <a:tab pos="2469515" algn="l"/>
              </a:tabLst>
            </a:pP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7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ж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98452" y="4410389"/>
            <a:ext cx="5781675" cy="5289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8895" marR="5080" indent="-36830">
              <a:lnSpc>
                <a:spcPct val="100000"/>
              </a:lnSpc>
              <a:tabLst>
                <a:tab pos="446405" algn="l"/>
                <a:tab pos="693420" algn="l"/>
                <a:tab pos="1096010" algn="l"/>
                <a:tab pos="1308735" algn="l"/>
                <a:tab pos="1896110" algn="l"/>
                <a:tab pos="2270760" algn="l"/>
                <a:tab pos="2407920" algn="l"/>
                <a:tab pos="3455035" algn="l"/>
                <a:tab pos="3976370" algn="l"/>
                <a:tab pos="4465320" algn="l"/>
                <a:tab pos="5512435" algn="l"/>
              </a:tabLst>
            </a:pPr>
            <a:r>
              <a:rPr dirty="0" sz="1800" spc="5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85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204">
                <a:solidFill>
                  <a:srgbClr val="FFFFFF"/>
                </a:solidFill>
                <a:latin typeface="Times New Roman"/>
                <a:cs typeface="Times New Roman"/>
              </a:rPr>
              <a:t>њ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05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30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800" spc="-11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9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		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		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800" spc="-29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9237" y="4684753"/>
            <a:ext cx="8700770" cy="528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756410" algn="l"/>
              </a:tabLst>
            </a:pP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0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2049145" algn="l"/>
                <a:tab pos="2483485" algn="l"/>
                <a:tab pos="2913380" algn="l"/>
                <a:tab pos="4289425" algn="l"/>
                <a:tab pos="5727065" algn="l"/>
                <a:tab pos="6145530" algn="l"/>
                <a:tab pos="7736840" algn="l"/>
              </a:tabLst>
            </a:pP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ф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9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20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-114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800" spc="-1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800" spc="85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95">
                <a:solidFill>
                  <a:srgbClr val="FFFFFF"/>
                </a:solidFill>
                <a:latin typeface="Times New Roman"/>
                <a:cs typeface="Times New Roman"/>
              </a:rPr>
              <a:t>љ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0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7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70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9237" y="5233369"/>
            <a:ext cx="8701405" cy="1077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-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dirty="0" sz="1800" spc="-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9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0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85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3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9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0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85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2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95">
                <a:solidFill>
                  <a:srgbClr val="FFFFFF"/>
                </a:solidFill>
                <a:latin typeface="Times New Roman"/>
                <a:cs typeface="Times New Roman"/>
              </a:rPr>
              <a:t>љ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9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0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3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13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7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20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8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ж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45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1800" spc="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6</a:t>
            </a:r>
            <a:r>
              <a:rPr dirty="0" sz="1800" spc="6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0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20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dirty="0" sz="1800" spc="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4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70">
                <a:solidFill>
                  <a:srgbClr val="FFFFFF"/>
                </a:solidFill>
                <a:latin typeface="Times New Roman"/>
                <a:cs typeface="Times New Roman"/>
              </a:rPr>
              <a:t>ж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9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2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05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1800" spc="-8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2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20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1800" spc="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9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ђ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-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6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-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6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-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70">
                <a:solidFill>
                  <a:srgbClr val="FFFFFF"/>
                </a:solidFill>
                <a:latin typeface="Times New Roman"/>
                <a:cs typeface="Times New Roman"/>
              </a:rPr>
              <a:t>ђ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-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-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530340" y="886968"/>
            <a:ext cx="836675" cy="10713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833620">
              <a:lnSpc>
                <a:spcPct val="100000"/>
              </a:lnSpc>
            </a:pPr>
            <a:r>
              <a:rPr dirty="0" spc="55"/>
              <a:t>Ч</a:t>
            </a:r>
            <a:r>
              <a:rPr dirty="0" spc="-110"/>
              <a:t>Е</a:t>
            </a:r>
            <a:r>
              <a:rPr dirty="0" spc="-254"/>
              <a:t>С</a:t>
            </a:r>
            <a:r>
              <a:rPr dirty="0" spc="-210"/>
              <a:t>Т</a:t>
            </a:r>
            <a:r>
              <a:rPr dirty="0" spc="-175"/>
              <a:t>А</a:t>
            </a:r>
            <a:r>
              <a:rPr dirty="0" spc="-75"/>
              <a:t> </a:t>
            </a:r>
            <a:r>
              <a:rPr dirty="0" spc="-75"/>
              <a:t>П</a:t>
            </a:r>
            <a:r>
              <a:rPr dirty="0" spc="10"/>
              <a:t>И</a:t>
            </a:r>
            <a:r>
              <a:rPr dirty="0" spc="-210"/>
              <a:t>Т</a:t>
            </a:r>
            <a:r>
              <a:rPr dirty="0" spc="-180"/>
              <a:t>А</a:t>
            </a:r>
            <a:r>
              <a:rPr dirty="0" spc="275"/>
              <a:t>Њ</a:t>
            </a:r>
            <a:r>
              <a:rPr dirty="0" spc="-175"/>
              <a:t>А</a:t>
            </a:r>
            <a:r>
              <a:rPr dirty="0" spc="-75"/>
              <a:t> </a:t>
            </a:r>
            <a:r>
              <a:rPr dirty="0" spc="15"/>
              <a:t>К</a:t>
            </a:r>
            <a:r>
              <a:rPr dirty="0" spc="-204"/>
              <a:t>А</a:t>
            </a:r>
            <a:r>
              <a:rPr dirty="0" spc="-25"/>
              <a:t>Н</a:t>
            </a:r>
            <a:r>
              <a:rPr dirty="0" spc="-20"/>
              <a:t>Д</a:t>
            </a:r>
            <a:r>
              <a:rPr dirty="0" spc="10"/>
              <a:t>И</a:t>
            </a:r>
            <a:r>
              <a:rPr dirty="0" spc="-20"/>
              <a:t>Д</a:t>
            </a:r>
            <a:r>
              <a:rPr dirty="0" spc="-370"/>
              <a:t>А</a:t>
            </a:r>
            <a:r>
              <a:rPr dirty="0" spc="-210"/>
              <a:t>Т</a:t>
            </a:r>
            <a:r>
              <a:rPr dirty="0" spc="-175"/>
              <a:t>А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</a:pPr>
            <a:r>
              <a:rPr dirty="0" spc="-55"/>
              <a:t>О</a:t>
            </a:r>
            <a:r>
              <a:rPr dirty="0" spc="185"/>
              <a:t>д</a:t>
            </a:r>
            <a:r>
              <a:rPr dirty="0" spc="95"/>
              <a:t>г</a:t>
            </a:r>
            <a:r>
              <a:rPr dirty="0" spc="135"/>
              <a:t>о</a:t>
            </a:r>
            <a:r>
              <a:rPr dirty="0" spc="170"/>
              <a:t>в</a:t>
            </a:r>
            <a:r>
              <a:rPr dirty="0" spc="135"/>
              <a:t>о</a:t>
            </a:r>
            <a:r>
              <a:rPr dirty="0" spc="200"/>
              <a:t>р</a:t>
            </a:r>
            <a:r>
              <a:rPr dirty="0" spc="175"/>
              <a:t>е</a:t>
            </a:r>
            <a:r>
              <a:rPr dirty="0" spc="-105"/>
              <a:t> </a:t>
            </a:r>
            <a:r>
              <a:rPr dirty="0" spc="135"/>
              <a:t>м</a:t>
            </a:r>
            <a:r>
              <a:rPr dirty="0" spc="114"/>
              <a:t>о</a:t>
            </a:r>
            <a:r>
              <a:rPr dirty="0" spc="130"/>
              <a:t>ж</a:t>
            </a:r>
            <a:r>
              <a:rPr dirty="0" spc="175"/>
              <a:t>е</a:t>
            </a:r>
            <a:r>
              <a:rPr dirty="0" spc="140"/>
              <a:t>т</a:t>
            </a:r>
            <a:r>
              <a:rPr dirty="0" spc="175"/>
              <a:t>е</a:t>
            </a:r>
            <a:r>
              <a:rPr dirty="0" spc="-85"/>
              <a:t> </a:t>
            </a:r>
            <a:r>
              <a:rPr dirty="0" spc="125"/>
              <a:t>п</a:t>
            </a:r>
            <a:r>
              <a:rPr dirty="0" spc="200"/>
              <a:t>р</a:t>
            </a:r>
            <a:r>
              <a:rPr dirty="0" spc="150"/>
              <a:t>о</a:t>
            </a:r>
            <a:r>
              <a:rPr dirty="0" spc="145"/>
              <a:t>н</a:t>
            </a:r>
            <a:r>
              <a:rPr dirty="0" spc="195"/>
              <a:t>а</a:t>
            </a:r>
            <a:r>
              <a:rPr dirty="0" spc="180"/>
              <a:t>ћ</a:t>
            </a:r>
            <a:r>
              <a:rPr dirty="0" spc="190"/>
              <a:t>и</a:t>
            </a:r>
            <a:r>
              <a:rPr dirty="0" spc="-45"/>
              <a:t> </a:t>
            </a:r>
            <a:r>
              <a:rPr dirty="0" spc="145"/>
              <a:t>н</a:t>
            </a:r>
            <a:r>
              <a:rPr dirty="0" spc="185"/>
              <a:t>а</a:t>
            </a:r>
            <a:r>
              <a:rPr dirty="0" spc="-55"/>
              <a:t> </a:t>
            </a:r>
            <a:r>
              <a:rPr dirty="0" spc="190"/>
              <a:t>и</a:t>
            </a:r>
            <a:r>
              <a:rPr dirty="0" spc="145"/>
              <a:t>н</a:t>
            </a:r>
            <a:r>
              <a:rPr dirty="0" spc="140"/>
              <a:t>т</a:t>
            </a:r>
            <a:r>
              <a:rPr dirty="0" spc="175"/>
              <a:t>е</a:t>
            </a:r>
            <a:r>
              <a:rPr dirty="0" spc="200"/>
              <a:t>р</a:t>
            </a:r>
            <a:r>
              <a:rPr dirty="0" spc="145"/>
              <a:t>н</a:t>
            </a:r>
            <a:r>
              <a:rPr dirty="0" spc="195"/>
              <a:t>е</a:t>
            </a:r>
            <a:r>
              <a:rPr dirty="0" spc="165"/>
              <a:t>т</a:t>
            </a:r>
            <a:r>
              <a:rPr dirty="0" spc="-65"/>
              <a:t> </a:t>
            </a:r>
            <a:r>
              <a:rPr dirty="0" spc="45"/>
              <a:t>с</a:t>
            </a:r>
            <a:r>
              <a:rPr dirty="0" spc="195"/>
              <a:t>а</a:t>
            </a:r>
            <a:r>
              <a:rPr dirty="0" spc="40"/>
              <a:t>ј</a:t>
            </a:r>
            <a:r>
              <a:rPr dirty="0" spc="165"/>
              <a:t>т</a:t>
            </a:r>
            <a:r>
              <a:rPr dirty="0" spc="60"/>
              <a:t>у</a:t>
            </a:r>
            <a:r>
              <a:rPr dirty="0" spc="-45"/>
              <a:t> </a:t>
            </a:r>
            <a:r>
              <a:rPr dirty="0" spc="195"/>
              <a:t>ш</a:t>
            </a:r>
            <a:r>
              <a:rPr dirty="0" spc="165"/>
              <a:t>к</a:t>
            </a:r>
            <a:r>
              <a:rPr dirty="0" spc="135"/>
              <a:t>о</a:t>
            </a:r>
            <a:r>
              <a:rPr dirty="0" spc="220"/>
              <a:t>л</a:t>
            </a:r>
            <a:r>
              <a:rPr dirty="0" spc="175"/>
              <a:t>е</a:t>
            </a:r>
            <a:r>
              <a:rPr dirty="0"/>
              <a:t>:</a:t>
            </a:r>
          </a:p>
          <a:p>
            <a:pPr algn="just" marL="12700">
              <a:lnSpc>
                <a:spcPct val="100000"/>
              </a:lnSpc>
            </a:pPr>
            <a:r>
              <a:rPr dirty="0" spc="10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w</a:t>
            </a:r>
            <a:r>
              <a:rPr dirty="0" spc="-10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w</a:t>
            </a:r>
            <a:r>
              <a:rPr dirty="0" spc="-135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w</a:t>
            </a:r>
            <a:r>
              <a:rPr dirty="0" spc="-15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.</a:t>
            </a:r>
            <a:r>
              <a:rPr dirty="0" spc="-10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g</a:t>
            </a:r>
            <a:r>
              <a:rPr dirty="0" spc="-5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i</a:t>
            </a:r>
            <a:r>
              <a:rPr dirty="0" spc="15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m</a:t>
            </a:r>
            <a:r>
              <a:rPr dirty="0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n</a:t>
            </a:r>
            <a:r>
              <a:rPr dirty="0" spc="-20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a</a:t>
            </a:r>
            <a:r>
              <a:rPr dirty="0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z</a:t>
            </a:r>
            <a:r>
              <a:rPr dirty="0" spc="-5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i</a:t>
            </a:r>
            <a:r>
              <a:rPr dirty="0" spc="5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j</a:t>
            </a:r>
            <a:r>
              <a:rPr dirty="0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a</a:t>
            </a:r>
            <a:r>
              <a:rPr dirty="0" spc="-15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.</a:t>
            </a:r>
            <a:r>
              <a:rPr dirty="0" spc="15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m</a:t>
            </a:r>
            <a:r>
              <a:rPr dirty="0" spc="-15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o</a:t>
            </a:r>
            <a:r>
              <a:rPr dirty="0" spc="-25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d</a:t>
            </a:r>
            <a:r>
              <a:rPr dirty="0" spc="-15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.</a:t>
            </a:r>
            <a:r>
              <a:rPr dirty="0" spc="-10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g</a:t>
            </a:r>
            <a:r>
              <a:rPr dirty="0" spc="-40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o</a:t>
            </a:r>
            <a:r>
              <a:rPr dirty="0" spc="-215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v</a:t>
            </a:r>
            <a:r>
              <a:rPr dirty="0" spc="10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.</a:t>
            </a:r>
            <a:r>
              <a:rPr dirty="0" spc="-20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r</a:t>
            </a:r>
            <a:r>
              <a:rPr dirty="0" spc="-10" u="heavy">
                <a:solidFill>
                  <a:srgbClr val="009999"/>
                </a:solidFill>
                <a:latin typeface="Cambria"/>
                <a:cs typeface="Cambria"/>
                <a:hlinkClick r:id="rId2"/>
              </a:rPr>
              <a:t>s</a:t>
            </a:r>
            <a:r>
              <a:rPr dirty="0">
                <a:solidFill>
                  <a:srgbClr val="99FFCC"/>
                </a:solidFill>
                <a:latin typeface="Cambria"/>
                <a:cs typeface="Cambria"/>
                <a:hlinkClick r:id="rId2"/>
              </a:rPr>
              <a:t>/</a:t>
            </a:r>
            <a:r>
              <a:rPr dirty="0" spc="-130">
                <a:solidFill>
                  <a:srgbClr val="99FFCC"/>
                </a:solidFill>
                <a:latin typeface="Cambria"/>
                <a:cs typeface="Cambria"/>
                <a:hlinkClick r:id="rId2"/>
              </a:rPr>
              <a:t>У</a:t>
            </a:r>
            <a:r>
              <a:rPr dirty="0" spc="-10">
                <a:solidFill>
                  <a:srgbClr val="99FFCC"/>
                </a:solidFill>
                <a:latin typeface="Cambria"/>
                <a:cs typeface="Cambria"/>
                <a:hlinkClick r:id="rId2"/>
              </a:rPr>
              <a:t>п</a:t>
            </a:r>
            <a:r>
              <a:rPr dirty="0" spc="-15">
                <a:solidFill>
                  <a:srgbClr val="99FFCC"/>
                </a:solidFill>
                <a:latin typeface="Cambria"/>
                <a:cs typeface="Cambria"/>
                <a:hlinkClick r:id="rId2"/>
              </a:rPr>
              <a:t>ис</a:t>
            </a:r>
            <a:r>
              <a:rPr dirty="0">
                <a:solidFill>
                  <a:srgbClr val="99FFCC"/>
                </a:solidFill>
                <a:latin typeface="Cambria"/>
                <a:cs typeface="Cambria"/>
                <a:hlinkClick r:id="rId2"/>
              </a:rPr>
              <a:t>/</a:t>
            </a:r>
            <a:r>
              <a:rPr dirty="0" spc="-10">
                <a:solidFill>
                  <a:srgbClr val="99FFCC"/>
                </a:solidFill>
                <a:latin typeface="Cambria"/>
                <a:cs typeface="Cambria"/>
                <a:hlinkClick r:id="rId2"/>
              </a:rPr>
              <a:t>П</a:t>
            </a:r>
            <a:r>
              <a:rPr dirty="0" spc="-15">
                <a:solidFill>
                  <a:srgbClr val="99FFCC"/>
                </a:solidFill>
                <a:latin typeface="Cambria"/>
                <a:cs typeface="Cambria"/>
                <a:hlinkClick r:id="rId2"/>
              </a:rPr>
              <a:t>и</a:t>
            </a:r>
            <a:r>
              <a:rPr dirty="0" spc="-5">
                <a:solidFill>
                  <a:srgbClr val="99FFCC"/>
                </a:solidFill>
                <a:latin typeface="Cambria"/>
                <a:cs typeface="Cambria"/>
                <a:hlinkClick r:id="rId2"/>
              </a:rPr>
              <a:t>т</a:t>
            </a:r>
            <a:r>
              <a:rPr dirty="0">
                <a:solidFill>
                  <a:srgbClr val="99FFCC"/>
                </a:solidFill>
                <a:latin typeface="Cambria"/>
                <a:cs typeface="Cambria"/>
                <a:hlinkClick r:id="rId2"/>
              </a:rPr>
              <a:t>а</a:t>
            </a:r>
            <a:r>
              <a:rPr dirty="0" spc="-15">
                <a:solidFill>
                  <a:srgbClr val="99FFCC"/>
                </a:solidFill>
                <a:latin typeface="Cambria"/>
                <a:cs typeface="Cambria"/>
                <a:hlinkClick r:id="rId2"/>
              </a:rPr>
              <a:t>њ</a:t>
            </a:r>
            <a:r>
              <a:rPr dirty="0">
                <a:solidFill>
                  <a:srgbClr val="99FFCC"/>
                </a:solidFill>
                <a:latin typeface="Cambria"/>
                <a:cs typeface="Cambria"/>
                <a:hlinkClick r:id="rId2"/>
              </a:rPr>
              <a:t>а</a:t>
            </a:r>
          </a:p>
          <a:p>
            <a:pPr>
              <a:lnSpc>
                <a:spcPct val="100000"/>
              </a:lnSpc>
              <a:spcBef>
                <a:spcPts val="52"/>
              </a:spcBef>
            </a:pPr>
            <a:endParaRPr sz="2500">
              <a:latin typeface="Times New Roman"/>
              <a:cs typeface="Times New Roman"/>
            </a:endParaRPr>
          </a:p>
          <a:p>
            <a:pPr algn="just" marL="12700" marR="8255">
              <a:lnSpc>
                <a:spcPct val="100000"/>
              </a:lnSpc>
            </a:pPr>
            <a:r>
              <a:rPr dirty="0" sz="1800" spc="-10" u="heavy">
                <a:solidFill>
                  <a:srgbClr val="009999"/>
                </a:solidFill>
              </a:rPr>
              <a:t>Ш</a:t>
            </a:r>
            <a:r>
              <a:rPr dirty="0" sz="1800" spc="-160" u="heavy">
                <a:solidFill>
                  <a:srgbClr val="009999"/>
                </a:solidFill>
              </a:rPr>
              <a:t>Т</a:t>
            </a:r>
            <a:r>
              <a:rPr dirty="0" sz="1800" spc="-130" u="heavy">
                <a:solidFill>
                  <a:srgbClr val="009999"/>
                </a:solidFill>
              </a:rPr>
              <a:t>А</a:t>
            </a:r>
            <a:r>
              <a:rPr dirty="0" sz="1800" spc="120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1800" spc="-65" u="heavy">
                <a:solidFill>
                  <a:srgbClr val="009999"/>
                </a:solidFill>
              </a:rPr>
              <a:t>О</a:t>
            </a:r>
            <a:r>
              <a:rPr dirty="0" sz="1800" spc="125" u="heavy">
                <a:solidFill>
                  <a:srgbClr val="009999"/>
                </a:solidFill>
              </a:rPr>
              <a:t>Б</a:t>
            </a:r>
            <a:r>
              <a:rPr dirty="0" sz="1800" spc="-170" u="heavy">
                <a:solidFill>
                  <a:srgbClr val="009999"/>
                </a:solidFill>
              </a:rPr>
              <a:t>У</a:t>
            </a:r>
            <a:r>
              <a:rPr dirty="0" sz="1800" spc="-195" u="heavy">
                <a:solidFill>
                  <a:srgbClr val="009999"/>
                </a:solidFill>
              </a:rPr>
              <a:t>Х</a:t>
            </a:r>
            <a:r>
              <a:rPr dirty="0" sz="1800" spc="-60" u="heavy">
                <a:solidFill>
                  <a:srgbClr val="009999"/>
                </a:solidFill>
              </a:rPr>
              <a:t>В</a:t>
            </a:r>
            <a:r>
              <a:rPr dirty="0" sz="1800" spc="-280" u="heavy">
                <a:solidFill>
                  <a:srgbClr val="009999"/>
                </a:solidFill>
              </a:rPr>
              <a:t>А</a:t>
            </a:r>
            <a:r>
              <a:rPr dirty="0" sz="1800" spc="-175" u="heavy">
                <a:solidFill>
                  <a:srgbClr val="009999"/>
                </a:solidFill>
              </a:rPr>
              <a:t>Т</a:t>
            </a:r>
            <a:r>
              <a:rPr dirty="0" sz="1800" spc="-130" u="heavy">
                <a:solidFill>
                  <a:srgbClr val="009999"/>
                </a:solidFill>
              </a:rPr>
              <a:t>А</a:t>
            </a:r>
            <a:r>
              <a:rPr dirty="0" sz="1800" spc="120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1800" spc="-55" u="heavy">
                <a:solidFill>
                  <a:srgbClr val="009999"/>
                </a:solidFill>
              </a:rPr>
              <a:t>П</a:t>
            </a:r>
            <a:r>
              <a:rPr dirty="0" sz="1800" spc="-170" u="heavy">
                <a:solidFill>
                  <a:srgbClr val="009999"/>
                </a:solidFill>
              </a:rPr>
              <a:t>С</a:t>
            </a:r>
            <a:r>
              <a:rPr dirty="0" sz="1800" spc="5" u="heavy">
                <a:solidFill>
                  <a:srgbClr val="009999"/>
                </a:solidFill>
              </a:rPr>
              <a:t>И</a:t>
            </a:r>
            <a:r>
              <a:rPr dirty="0" sz="1800" spc="-250" u="heavy">
                <a:solidFill>
                  <a:srgbClr val="009999"/>
                </a:solidFill>
              </a:rPr>
              <a:t>Х</a:t>
            </a:r>
            <a:r>
              <a:rPr dirty="0" sz="1800" spc="-155" u="heavy">
                <a:solidFill>
                  <a:srgbClr val="009999"/>
                </a:solidFill>
              </a:rPr>
              <a:t>О</a:t>
            </a:r>
            <a:r>
              <a:rPr dirty="0" sz="1800" spc="70" u="heavy">
                <a:solidFill>
                  <a:srgbClr val="009999"/>
                </a:solidFill>
              </a:rPr>
              <a:t>Л</a:t>
            </a:r>
            <a:r>
              <a:rPr dirty="0" sz="1800" spc="-65" u="heavy">
                <a:solidFill>
                  <a:srgbClr val="009999"/>
                </a:solidFill>
              </a:rPr>
              <a:t>О</a:t>
            </a:r>
            <a:r>
              <a:rPr dirty="0" sz="1800" spc="-10" u="heavy">
                <a:solidFill>
                  <a:srgbClr val="009999"/>
                </a:solidFill>
              </a:rPr>
              <a:t>Ш</a:t>
            </a:r>
            <a:r>
              <a:rPr dirty="0" sz="1800" spc="10" u="heavy">
                <a:solidFill>
                  <a:srgbClr val="009999"/>
                </a:solidFill>
              </a:rPr>
              <a:t>К</a:t>
            </a:r>
            <a:r>
              <a:rPr dirty="0" sz="1800" spc="-130" u="heavy">
                <a:solidFill>
                  <a:srgbClr val="009999"/>
                </a:solidFill>
              </a:rPr>
              <a:t>А</a:t>
            </a:r>
            <a:r>
              <a:rPr dirty="0" sz="1800" spc="105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1800" spc="-130" u="heavy">
                <a:solidFill>
                  <a:srgbClr val="009999"/>
                </a:solidFill>
              </a:rPr>
              <a:t>А</a:t>
            </a:r>
            <a:r>
              <a:rPr dirty="0" sz="1800" spc="120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1800" spc="-10" u="heavy">
                <a:solidFill>
                  <a:srgbClr val="009999"/>
                </a:solidFill>
              </a:rPr>
              <a:t>Ш</a:t>
            </a:r>
            <a:r>
              <a:rPr dirty="0" sz="1800" spc="-160" u="heavy">
                <a:solidFill>
                  <a:srgbClr val="009999"/>
                </a:solidFill>
              </a:rPr>
              <a:t>Т</a:t>
            </a:r>
            <a:r>
              <a:rPr dirty="0" sz="1800" spc="-130" u="heavy">
                <a:solidFill>
                  <a:srgbClr val="009999"/>
                </a:solidFill>
              </a:rPr>
              <a:t>А</a:t>
            </a:r>
            <a:r>
              <a:rPr dirty="0" sz="1800" spc="120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1800" spc="-95" u="heavy">
                <a:solidFill>
                  <a:srgbClr val="009999"/>
                </a:solidFill>
              </a:rPr>
              <a:t>М</a:t>
            </a:r>
            <a:r>
              <a:rPr dirty="0" sz="1800" spc="-105" u="heavy">
                <a:solidFill>
                  <a:srgbClr val="009999"/>
                </a:solidFill>
              </a:rPr>
              <a:t>Е</a:t>
            </a:r>
            <a:r>
              <a:rPr dirty="0" sz="1800" spc="-15" u="heavy">
                <a:solidFill>
                  <a:srgbClr val="009999"/>
                </a:solidFill>
              </a:rPr>
              <a:t>Д</a:t>
            </a:r>
            <a:r>
              <a:rPr dirty="0" sz="1800" spc="5" u="heavy">
                <a:solidFill>
                  <a:srgbClr val="009999"/>
                </a:solidFill>
              </a:rPr>
              <a:t>И</a:t>
            </a:r>
            <a:r>
              <a:rPr dirty="0" sz="1800" spc="-15" u="heavy">
                <a:solidFill>
                  <a:srgbClr val="009999"/>
                </a:solidFill>
              </a:rPr>
              <a:t>Ц</a:t>
            </a:r>
            <a:r>
              <a:rPr dirty="0" sz="1800" spc="5" u="heavy">
                <a:solidFill>
                  <a:srgbClr val="009999"/>
                </a:solidFill>
              </a:rPr>
              <a:t>И</a:t>
            </a:r>
            <a:r>
              <a:rPr dirty="0" sz="1800" spc="-20" u="heavy">
                <a:solidFill>
                  <a:srgbClr val="009999"/>
                </a:solidFill>
              </a:rPr>
              <a:t>Н</a:t>
            </a:r>
            <a:r>
              <a:rPr dirty="0" sz="1800" spc="-170" u="heavy">
                <a:solidFill>
                  <a:srgbClr val="009999"/>
                </a:solidFill>
              </a:rPr>
              <a:t>С</a:t>
            </a:r>
            <a:r>
              <a:rPr dirty="0" sz="1800" spc="-60" u="heavy">
                <a:solidFill>
                  <a:srgbClr val="009999"/>
                </a:solidFill>
              </a:rPr>
              <a:t>К</a:t>
            </a:r>
            <a:r>
              <a:rPr dirty="0" sz="1800" spc="-50" u="heavy">
                <a:solidFill>
                  <a:srgbClr val="009999"/>
                </a:solidFill>
              </a:rPr>
              <a:t>О</a:t>
            </a:r>
            <a:r>
              <a:rPr dirty="0" sz="1800" spc="5" u="heavy">
                <a:solidFill>
                  <a:srgbClr val="009999"/>
                </a:solidFill>
              </a:rPr>
              <a:t>-</a:t>
            </a:r>
            <a:r>
              <a:rPr dirty="0" sz="1800" spc="60" u="heavy">
                <a:solidFill>
                  <a:srgbClr val="009999"/>
                </a:solidFill>
              </a:rPr>
              <a:t>З</a:t>
            </a:r>
            <a:r>
              <a:rPr dirty="0" sz="1800" spc="-15" u="heavy">
                <a:solidFill>
                  <a:srgbClr val="009999"/>
                </a:solidFill>
              </a:rPr>
              <a:t>Д</a:t>
            </a:r>
            <a:r>
              <a:rPr dirty="0" sz="1800" spc="-70" u="heavy">
                <a:solidFill>
                  <a:srgbClr val="009999"/>
                </a:solidFill>
              </a:rPr>
              <a:t>Р</a:t>
            </a:r>
            <a:r>
              <a:rPr dirty="0" sz="1800" spc="-114" u="heavy">
                <a:solidFill>
                  <a:srgbClr val="009999"/>
                </a:solidFill>
              </a:rPr>
              <a:t>А</a:t>
            </a:r>
            <a:r>
              <a:rPr dirty="0" sz="1800" spc="-45" u="heavy">
                <a:solidFill>
                  <a:srgbClr val="009999"/>
                </a:solidFill>
              </a:rPr>
              <a:t>В</a:t>
            </a:r>
            <a:r>
              <a:rPr dirty="0" sz="1800" spc="-190" u="heavy">
                <a:solidFill>
                  <a:srgbClr val="009999"/>
                </a:solidFill>
              </a:rPr>
              <a:t>С</a:t>
            </a:r>
            <a:r>
              <a:rPr dirty="0" sz="1800" spc="40" u="heavy">
                <a:solidFill>
                  <a:srgbClr val="009999"/>
                </a:solidFill>
              </a:rPr>
              <a:t>Т</a:t>
            </a:r>
            <a:r>
              <a:rPr dirty="0" sz="1800" spc="-25" u="heavy">
                <a:solidFill>
                  <a:srgbClr val="009999"/>
                </a:solidFill>
              </a:rPr>
              <a:t>В</a:t>
            </a:r>
            <a:r>
              <a:rPr dirty="0" sz="1800" spc="-65" u="heavy">
                <a:solidFill>
                  <a:srgbClr val="009999"/>
                </a:solidFill>
              </a:rPr>
              <a:t>Е</a:t>
            </a:r>
            <a:r>
              <a:rPr dirty="0" sz="1800" spc="-20" u="heavy">
                <a:solidFill>
                  <a:srgbClr val="009999"/>
                </a:solidFill>
              </a:rPr>
              <a:t>Н</a:t>
            </a:r>
            <a:r>
              <a:rPr dirty="0" sz="1800" spc="-130" u="heavy">
                <a:solidFill>
                  <a:srgbClr val="009999"/>
                </a:solidFill>
              </a:rPr>
              <a:t>А</a:t>
            </a:r>
            <a:r>
              <a:rPr dirty="0" sz="1800" spc="105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1800" spc="-35" u="heavy">
                <a:solidFill>
                  <a:srgbClr val="009999"/>
                </a:solidFill>
              </a:rPr>
              <a:t>П</a:t>
            </a:r>
            <a:r>
              <a:rPr dirty="0" sz="1800" spc="90" u="heavy">
                <a:solidFill>
                  <a:srgbClr val="009999"/>
                </a:solidFill>
              </a:rPr>
              <a:t>Р</a:t>
            </a:r>
            <a:r>
              <a:rPr dirty="0" sz="1800" spc="-65" u="heavy">
                <a:solidFill>
                  <a:srgbClr val="009999"/>
                </a:solidFill>
              </a:rPr>
              <a:t>О</a:t>
            </a:r>
            <a:r>
              <a:rPr dirty="0" sz="1800" spc="-15" u="heavy">
                <a:solidFill>
                  <a:srgbClr val="009999"/>
                </a:solidFill>
              </a:rPr>
              <a:t>Ц</a:t>
            </a:r>
            <a:r>
              <a:rPr dirty="0" sz="1800" spc="-65" u="heavy">
                <a:solidFill>
                  <a:srgbClr val="009999"/>
                </a:solidFill>
              </a:rPr>
              <a:t>Е</a:t>
            </a:r>
            <a:r>
              <a:rPr dirty="0" sz="1800" spc="-20" u="heavy">
                <a:solidFill>
                  <a:srgbClr val="009999"/>
                </a:solidFill>
              </a:rPr>
              <a:t>Н</a:t>
            </a:r>
            <a:r>
              <a:rPr dirty="0" sz="1800" spc="-60" u="heavy">
                <a:solidFill>
                  <a:srgbClr val="009999"/>
                </a:solidFill>
              </a:rPr>
              <a:t>А</a:t>
            </a:r>
            <a:r>
              <a:rPr dirty="0" sz="1800" spc="-40" u="heavy">
                <a:solidFill>
                  <a:srgbClr val="009999"/>
                </a:solidFill>
              </a:rPr>
              <a:t>,</a:t>
            </a:r>
            <a:r>
              <a:rPr dirty="0" sz="1800" spc="-40">
                <a:solidFill>
                  <a:srgbClr val="009999"/>
                </a:solidFill>
              </a:rPr>
              <a:t> </a:t>
            </a:r>
            <a:r>
              <a:rPr dirty="0" sz="1800" spc="-275" u="heavy">
                <a:solidFill>
                  <a:srgbClr val="009999"/>
                </a:solidFill>
              </a:rPr>
              <a:t>Г</a:t>
            </a:r>
            <a:r>
              <a:rPr dirty="0" sz="1800" spc="-15" u="heavy">
                <a:solidFill>
                  <a:srgbClr val="009999"/>
                </a:solidFill>
              </a:rPr>
              <a:t>Д</a:t>
            </a:r>
            <a:r>
              <a:rPr dirty="0" sz="1800" spc="-70" u="heavy">
                <a:solidFill>
                  <a:srgbClr val="009999"/>
                </a:solidFill>
              </a:rPr>
              <a:t>Е</a:t>
            </a:r>
            <a:r>
              <a:rPr dirty="0" sz="1800" spc="-70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1800" spc="-190" u="heavy">
                <a:solidFill>
                  <a:srgbClr val="009999"/>
                </a:solidFill>
              </a:rPr>
              <a:t>С</a:t>
            </a:r>
            <a:r>
              <a:rPr dirty="0" sz="1800" spc="-70" u="heavy">
                <a:solidFill>
                  <a:srgbClr val="009999"/>
                </a:solidFill>
              </a:rPr>
              <a:t>Е</a:t>
            </a:r>
            <a:r>
              <a:rPr dirty="0" sz="1800" spc="-35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1800" spc="90" u="heavy">
                <a:solidFill>
                  <a:srgbClr val="009999"/>
                </a:solidFill>
              </a:rPr>
              <a:t>Р</a:t>
            </a:r>
            <a:r>
              <a:rPr dirty="0" sz="1800" spc="-65" u="heavy">
                <a:solidFill>
                  <a:srgbClr val="009999"/>
                </a:solidFill>
              </a:rPr>
              <a:t>Е</a:t>
            </a:r>
            <a:r>
              <a:rPr dirty="0" sz="1800" spc="-135" u="heavy">
                <a:solidFill>
                  <a:srgbClr val="009999"/>
                </a:solidFill>
              </a:rPr>
              <a:t>А</a:t>
            </a:r>
            <a:r>
              <a:rPr dirty="0" sz="1800" spc="55" u="heavy">
                <a:solidFill>
                  <a:srgbClr val="009999"/>
                </a:solidFill>
              </a:rPr>
              <a:t>Л</a:t>
            </a:r>
            <a:r>
              <a:rPr dirty="0" sz="1800" spc="25" u="heavy">
                <a:solidFill>
                  <a:srgbClr val="009999"/>
                </a:solidFill>
              </a:rPr>
              <a:t>И</a:t>
            </a:r>
            <a:r>
              <a:rPr dirty="0" sz="1800" spc="60" u="heavy">
                <a:solidFill>
                  <a:srgbClr val="009999"/>
                </a:solidFill>
              </a:rPr>
              <a:t>З</a:t>
            </a:r>
            <a:r>
              <a:rPr dirty="0" sz="1800" spc="-225" u="heavy">
                <a:solidFill>
                  <a:srgbClr val="009999"/>
                </a:solidFill>
              </a:rPr>
              <a:t>У</a:t>
            </a:r>
            <a:r>
              <a:rPr dirty="0" sz="1800" spc="-130" u="heavy">
                <a:solidFill>
                  <a:srgbClr val="009999"/>
                </a:solidFill>
              </a:rPr>
              <a:t>ЈУ</a:t>
            </a:r>
            <a:r>
              <a:rPr dirty="0" sz="1800" spc="-70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1800" spc="10" u="heavy">
                <a:solidFill>
                  <a:srgbClr val="009999"/>
                </a:solidFill>
              </a:rPr>
              <a:t>И</a:t>
            </a:r>
            <a:r>
              <a:rPr dirty="0" sz="1800" spc="-60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1800" spc="-10" u="heavy">
                <a:solidFill>
                  <a:srgbClr val="009999"/>
                </a:solidFill>
              </a:rPr>
              <a:t>Ш</a:t>
            </a:r>
            <a:r>
              <a:rPr dirty="0" sz="1800" spc="-160" u="heavy">
                <a:solidFill>
                  <a:srgbClr val="009999"/>
                </a:solidFill>
              </a:rPr>
              <a:t>Т</a:t>
            </a:r>
            <a:r>
              <a:rPr dirty="0" sz="1800" spc="-130" u="heavy">
                <a:solidFill>
                  <a:srgbClr val="009999"/>
                </a:solidFill>
              </a:rPr>
              <a:t>А</a:t>
            </a:r>
            <a:r>
              <a:rPr dirty="0" sz="1800" spc="-60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1800" spc="-170" u="heavy">
                <a:solidFill>
                  <a:srgbClr val="009999"/>
                </a:solidFill>
              </a:rPr>
              <a:t>С</a:t>
            </a:r>
            <a:r>
              <a:rPr dirty="0" sz="1800" spc="-70" u="heavy">
                <a:solidFill>
                  <a:srgbClr val="009999"/>
                </a:solidFill>
              </a:rPr>
              <a:t>Е</a:t>
            </a:r>
            <a:r>
              <a:rPr dirty="0" sz="1800" spc="-50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1800" spc="-55" u="heavy">
                <a:solidFill>
                  <a:srgbClr val="009999"/>
                </a:solidFill>
              </a:rPr>
              <a:t>П</a:t>
            </a:r>
            <a:r>
              <a:rPr dirty="0" sz="1800" spc="110" u="heavy">
                <a:solidFill>
                  <a:srgbClr val="009999"/>
                </a:solidFill>
              </a:rPr>
              <a:t>Р</a:t>
            </a:r>
            <a:r>
              <a:rPr dirty="0" sz="1800" spc="-65" u="heavy">
                <a:solidFill>
                  <a:srgbClr val="009999"/>
                </a:solidFill>
              </a:rPr>
              <a:t>Е</a:t>
            </a:r>
            <a:r>
              <a:rPr dirty="0" sz="1800" spc="-330" u="heavy">
                <a:solidFill>
                  <a:srgbClr val="009999"/>
                </a:solidFill>
              </a:rPr>
              <a:t>Г</a:t>
            </a:r>
            <a:r>
              <a:rPr dirty="0" sz="1800" spc="55" u="heavy">
                <a:solidFill>
                  <a:srgbClr val="009999"/>
                </a:solidFill>
              </a:rPr>
              <a:t>Л</a:t>
            </a:r>
            <a:r>
              <a:rPr dirty="0" sz="1800" spc="-105" u="heavy">
                <a:solidFill>
                  <a:srgbClr val="009999"/>
                </a:solidFill>
              </a:rPr>
              <a:t>Е</a:t>
            </a:r>
            <a:r>
              <a:rPr dirty="0" sz="1800" spc="-15" u="heavy">
                <a:solidFill>
                  <a:srgbClr val="009999"/>
                </a:solidFill>
              </a:rPr>
              <a:t>Д</a:t>
            </a:r>
            <a:r>
              <a:rPr dirty="0" sz="1800" spc="-130" u="heavy">
                <a:solidFill>
                  <a:srgbClr val="009999"/>
                </a:solidFill>
              </a:rPr>
              <a:t>А</a:t>
            </a:r>
            <a:r>
              <a:rPr dirty="0" sz="1800" spc="-40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1800" spc="10" u="heavy">
                <a:solidFill>
                  <a:srgbClr val="009999"/>
                </a:solidFill>
              </a:rPr>
              <a:t>И</a:t>
            </a:r>
            <a:r>
              <a:rPr dirty="0" sz="1800" spc="-60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1800" spc="-55" u="heavy">
                <a:solidFill>
                  <a:srgbClr val="009999"/>
                </a:solidFill>
              </a:rPr>
              <a:t>П</a:t>
            </a:r>
            <a:r>
              <a:rPr dirty="0" sz="1800" spc="90" u="heavy">
                <a:solidFill>
                  <a:srgbClr val="009999"/>
                </a:solidFill>
              </a:rPr>
              <a:t>Р</a:t>
            </a:r>
            <a:r>
              <a:rPr dirty="0" sz="1800" spc="-65" u="heavy">
                <a:solidFill>
                  <a:srgbClr val="009999"/>
                </a:solidFill>
              </a:rPr>
              <a:t>О</a:t>
            </a:r>
            <a:r>
              <a:rPr dirty="0" sz="1800" spc="-15" u="heavy">
                <a:solidFill>
                  <a:srgbClr val="009999"/>
                </a:solidFill>
              </a:rPr>
              <a:t>Ц</a:t>
            </a:r>
            <a:r>
              <a:rPr dirty="0" sz="1800" spc="-65" u="heavy">
                <a:solidFill>
                  <a:srgbClr val="009999"/>
                </a:solidFill>
              </a:rPr>
              <a:t>Е</a:t>
            </a:r>
            <a:r>
              <a:rPr dirty="0" sz="1800" spc="210" u="heavy">
                <a:solidFill>
                  <a:srgbClr val="009999"/>
                </a:solidFill>
              </a:rPr>
              <a:t>Њ</a:t>
            </a:r>
            <a:r>
              <a:rPr dirty="0" sz="1800" spc="-225" u="heavy">
                <a:solidFill>
                  <a:srgbClr val="009999"/>
                </a:solidFill>
              </a:rPr>
              <a:t>У</a:t>
            </a:r>
            <a:r>
              <a:rPr dirty="0" sz="1800" spc="-95" u="heavy">
                <a:solidFill>
                  <a:srgbClr val="009999"/>
                </a:solidFill>
              </a:rPr>
              <a:t>Ј</a:t>
            </a:r>
            <a:r>
              <a:rPr dirty="0" sz="1800" spc="-70" u="heavy">
                <a:solidFill>
                  <a:srgbClr val="009999"/>
                </a:solidFill>
              </a:rPr>
              <a:t>Е</a:t>
            </a:r>
            <a:r>
              <a:rPr dirty="0" sz="1800" spc="-70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1800" spc="-20" u="heavy">
                <a:solidFill>
                  <a:srgbClr val="009999"/>
                </a:solidFill>
              </a:rPr>
              <a:t>Н</a:t>
            </a:r>
            <a:r>
              <a:rPr dirty="0" sz="1800" spc="-130" u="heavy">
                <a:solidFill>
                  <a:srgbClr val="009999"/>
                </a:solidFill>
              </a:rPr>
              <a:t>А</a:t>
            </a:r>
            <a:r>
              <a:rPr dirty="0" sz="1800" spc="-40" u="heavy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dirty="0" sz="1800" spc="-35" u="heavy">
                <a:solidFill>
                  <a:srgbClr val="009999"/>
                </a:solidFill>
              </a:rPr>
              <a:t>П</a:t>
            </a:r>
            <a:r>
              <a:rPr dirty="0" sz="1800" spc="90" u="heavy">
                <a:solidFill>
                  <a:srgbClr val="009999"/>
                </a:solidFill>
              </a:rPr>
              <a:t>Р</a:t>
            </a:r>
            <a:r>
              <a:rPr dirty="0" sz="1800" spc="-65" u="heavy">
                <a:solidFill>
                  <a:srgbClr val="009999"/>
                </a:solidFill>
              </a:rPr>
              <a:t>О</a:t>
            </a:r>
            <a:r>
              <a:rPr dirty="0" sz="1800" spc="-15" u="heavy">
                <a:solidFill>
                  <a:srgbClr val="009999"/>
                </a:solidFill>
              </a:rPr>
              <a:t>Ц</a:t>
            </a:r>
            <a:r>
              <a:rPr dirty="0" sz="1800" spc="-65" u="heavy">
                <a:solidFill>
                  <a:srgbClr val="009999"/>
                </a:solidFill>
              </a:rPr>
              <a:t>Е</a:t>
            </a:r>
            <a:r>
              <a:rPr dirty="0" sz="1800" spc="-20" u="heavy">
                <a:solidFill>
                  <a:srgbClr val="009999"/>
                </a:solidFill>
              </a:rPr>
              <a:t>Н</a:t>
            </a:r>
            <a:r>
              <a:rPr dirty="0" sz="1800" spc="-135" u="heavy">
                <a:solidFill>
                  <a:srgbClr val="009999"/>
                </a:solidFill>
              </a:rPr>
              <a:t>А</a:t>
            </a:r>
            <a:r>
              <a:rPr dirty="0" sz="1800" spc="-75" u="heavy">
                <a:solidFill>
                  <a:srgbClr val="009999"/>
                </a:solidFill>
              </a:rPr>
              <a:t>М</a:t>
            </a:r>
            <a:r>
              <a:rPr dirty="0" sz="1800" spc="-135" u="heavy">
                <a:solidFill>
                  <a:srgbClr val="009999"/>
                </a:solidFill>
              </a:rPr>
              <a:t>А</a:t>
            </a:r>
            <a:r>
              <a:rPr dirty="0" sz="1800" spc="5" u="heavy">
                <a:solidFill>
                  <a:srgbClr val="009999"/>
                </a:solidFill>
              </a:rPr>
              <a:t>?</a:t>
            </a:r>
            <a:endParaRPr sz="18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800" spc="60"/>
              <a:t>З</a:t>
            </a:r>
            <a:r>
              <a:rPr dirty="0" sz="1800" spc="160"/>
              <a:t>д</a:t>
            </a:r>
            <a:r>
              <a:rPr dirty="0" sz="1800" spc="175"/>
              <a:t>р</a:t>
            </a:r>
            <a:r>
              <a:rPr dirty="0" sz="1800" spc="145"/>
              <a:t>а</a:t>
            </a:r>
            <a:r>
              <a:rPr dirty="0" sz="1800" spc="145"/>
              <a:t>в</a:t>
            </a:r>
            <a:r>
              <a:rPr dirty="0" sz="1800" spc="25"/>
              <a:t>с</a:t>
            </a:r>
            <a:r>
              <a:rPr dirty="0" sz="1800" spc="140"/>
              <a:t>т</a:t>
            </a:r>
            <a:r>
              <a:rPr dirty="0" sz="1800" spc="145"/>
              <a:t>в</a:t>
            </a:r>
            <a:r>
              <a:rPr dirty="0" sz="1800" spc="150"/>
              <a:t>е</a:t>
            </a:r>
            <a:r>
              <a:rPr dirty="0" sz="1800" spc="140"/>
              <a:t>н</a:t>
            </a:r>
            <a:r>
              <a:rPr dirty="0" sz="1800" spc="114"/>
              <a:t>о</a:t>
            </a:r>
            <a:r>
              <a:rPr dirty="0" sz="1800" spc="5"/>
              <a:t>-</a:t>
            </a:r>
            <a:r>
              <a:rPr dirty="0" sz="1800" spc="114"/>
              <a:t>м</a:t>
            </a:r>
            <a:r>
              <a:rPr dirty="0" sz="1800" spc="165"/>
              <a:t>е</a:t>
            </a:r>
            <a:r>
              <a:rPr dirty="0" sz="1800" spc="160"/>
              <a:t>д</a:t>
            </a:r>
            <a:r>
              <a:rPr dirty="0" sz="1800" spc="140"/>
              <a:t>и</a:t>
            </a:r>
            <a:r>
              <a:rPr dirty="0" sz="1800" spc="140"/>
              <a:t>ц</a:t>
            </a:r>
            <a:r>
              <a:rPr dirty="0" sz="1800" spc="160"/>
              <a:t>и</a:t>
            </a:r>
            <a:r>
              <a:rPr dirty="0" sz="1800" spc="140"/>
              <a:t>н</a:t>
            </a:r>
            <a:r>
              <a:rPr dirty="0" sz="1800" spc="40"/>
              <a:t>с</a:t>
            </a:r>
            <a:r>
              <a:rPr dirty="0" sz="1800" spc="175"/>
              <a:t>к</a:t>
            </a:r>
            <a:r>
              <a:rPr dirty="0" sz="1800" spc="155"/>
              <a:t>а</a:t>
            </a:r>
            <a:r>
              <a:rPr dirty="0" sz="1800"/>
              <a:t> </a:t>
            </a:r>
            <a:r>
              <a:rPr dirty="0" sz="1800" spc="60"/>
              <a:t> </a:t>
            </a:r>
            <a:r>
              <a:rPr dirty="0" sz="1800" spc="110"/>
              <a:t>п</a:t>
            </a:r>
            <a:r>
              <a:rPr dirty="0" sz="1800" spc="175"/>
              <a:t>р</a:t>
            </a:r>
            <a:r>
              <a:rPr dirty="0" sz="1800" spc="114"/>
              <a:t>о</a:t>
            </a:r>
            <a:r>
              <a:rPr dirty="0" sz="1800" spc="120"/>
              <a:t>ц</a:t>
            </a:r>
            <a:r>
              <a:rPr dirty="0" sz="1800" spc="165"/>
              <a:t>е</a:t>
            </a:r>
            <a:r>
              <a:rPr dirty="0" sz="1800" spc="140"/>
              <a:t>н</a:t>
            </a:r>
            <a:r>
              <a:rPr dirty="0" sz="1800" spc="155"/>
              <a:t>а</a:t>
            </a:r>
            <a:r>
              <a:rPr dirty="0" sz="1800"/>
              <a:t> </a:t>
            </a:r>
            <a:r>
              <a:rPr dirty="0" sz="1800" spc="60"/>
              <a:t> </a:t>
            </a:r>
            <a:r>
              <a:rPr dirty="0" sz="1800" spc="114"/>
              <a:t>о</a:t>
            </a:r>
            <a:r>
              <a:rPr dirty="0" sz="1800" spc="85"/>
              <a:t>б</a:t>
            </a:r>
            <a:r>
              <a:rPr dirty="0" sz="1800" spc="65"/>
              <a:t>у</a:t>
            </a:r>
            <a:r>
              <a:rPr dirty="0" sz="1800" spc="35"/>
              <a:t>х</a:t>
            </a:r>
            <a:r>
              <a:rPr dirty="0" sz="1800" spc="145"/>
              <a:t>в</a:t>
            </a:r>
            <a:r>
              <a:rPr dirty="0" sz="1800" spc="145"/>
              <a:t>а</a:t>
            </a:r>
            <a:r>
              <a:rPr dirty="0" sz="1800" spc="140"/>
              <a:t>т</a:t>
            </a:r>
            <a:r>
              <a:rPr dirty="0" sz="1800" spc="155"/>
              <a:t>а</a:t>
            </a:r>
            <a:r>
              <a:rPr dirty="0" sz="1800"/>
              <a:t> </a:t>
            </a:r>
            <a:r>
              <a:rPr dirty="0" sz="1800" spc="60"/>
              <a:t> </a:t>
            </a:r>
            <a:r>
              <a:rPr dirty="0" sz="1800" spc="195"/>
              <a:t>к</a:t>
            </a:r>
            <a:r>
              <a:rPr dirty="0" sz="1800" spc="185"/>
              <a:t>л</a:t>
            </a:r>
            <a:r>
              <a:rPr dirty="0" sz="1800" spc="160"/>
              <a:t>а</a:t>
            </a:r>
            <a:r>
              <a:rPr dirty="0" sz="1800" spc="40"/>
              <a:t>с</a:t>
            </a:r>
            <a:r>
              <a:rPr dirty="0" sz="1800" spc="160"/>
              <a:t>и</a:t>
            </a:r>
            <a:r>
              <a:rPr dirty="0" sz="1800" spc="165"/>
              <a:t>ч</a:t>
            </a:r>
            <a:r>
              <a:rPr dirty="0" sz="1800" spc="145"/>
              <a:t>а</a:t>
            </a:r>
            <a:r>
              <a:rPr dirty="0" sz="1800" spc="140"/>
              <a:t>н</a:t>
            </a:r>
            <a:r>
              <a:rPr dirty="0" sz="1800"/>
              <a:t> </a:t>
            </a:r>
            <a:r>
              <a:rPr dirty="0" sz="1800" spc="70"/>
              <a:t> </a:t>
            </a:r>
            <a:r>
              <a:rPr dirty="0" sz="1800" spc="40"/>
              <a:t>с</a:t>
            </a:r>
            <a:r>
              <a:rPr dirty="0" sz="1800" spc="175"/>
              <a:t>и</a:t>
            </a:r>
            <a:r>
              <a:rPr dirty="0" sz="1800" spc="40"/>
              <a:t>с</a:t>
            </a:r>
            <a:r>
              <a:rPr dirty="0" sz="1800" spc="100"/>
              <a:t>т</a:t>
            </a:r>
            <a:r>
              <a:rPr dirty="0" sz="1800" spc="150"/>
              <a:t>е</a:t>
            </a:r>
            <a:r>
              <a:rPr dirty="0" sz="1800" spc="114"/>
              <a:t>м</a:t>
            </a:r>
            <a:r>
              <a:rPr dirty="0" sz="1800" spc="145"/>
              <a:t>а</a:t>
            </a:r>
            <a:r>
              <a:rPr dirty="0" sz="1800" spc="120"/>
              <a:t>т</a:t>
            </a:r>
            <a:r>
              <a:rPr dirty="0" sz="1800" spc="40"/>
              <a:t>с</a:t>
            </a:r>
            <a:r>
              <a:rPr dirty="0" sz="1800" spc="175"/>
              <a:t>к</a:t>
            </a:r>
            <a:r>
              <a:rPr dirty="0" sz="1800" spc="160"/>
              <a:t>и</a:t>
            </a:r>
            <a:r>
              <a:rPr dirty="0" sz="1800"/>
              <a:t> </a:t>
            </a:r>
            <a:r>
              <a:rPr dirty="0" sz="1800" spc="70"/>
              <a:t> </a:t>
            </a:r>
            <a:r>
              <a:rPr dirty="0" sz="1800" spc="110"/>
              <a:t>п</a:t>
            </a:r>
            <a:r>
              <a:rPr dirty="0" sz="1800" spc="175"/>
              <a:t>р</a:t>
            </a:r>
            <a:r>
              <a:rPr dirty="0" sz="1800" spc="165"/>
              <a:t>е</a:t>
            </a:r>
            <a:r>
              <a:rPr dirty="0" sz="1800" spc="-60"/>
              <a:t>г</a:t>
            </a:r>
            <a:r>
              <a:rPr dirty="0" sz="1800" spc="185"/>
              <a:t>л</a:t>
            </a:r>
            <a:r>
              <a:rPr dirty="0" sz="1800" spc="150"/>
              <a:t>е</a:t>
            </a:r>
            <a:r>
              <a:rPr dirty="0" sz="1800" spc="155"/>
              <a:t>д</a:t>
            </a:r>
            <a:r>
              <a:rPr dirty="0" sz="1800" spc="75"/>
              <a:t> </a:t>
            </a:r>
            <a:r>
              <a:rPr dirty="0" sz="1800" spc="130"/>
              <a:t>(</a:t>
            </a:r>
            <a:r>
              <a:rPr dirty="0" sz="1800" spc="110"/>
              <a:t>п</a:t>
            </a:r>
            <a:r>
              <a:rPr dirty="0" sz="1800" spc="175"/>
              <a:t>р</a:t>
            </a:r>
            <a:r>
              <a:rPr dirty="0" sz="1800" spc="150"/>
              <a:t>е</a:t>
            </a:r>
            <a:r>
              <a:rPr dirty="0" sz="1800" spc="-40"/>
              <a:t>г</a:t>
            </a:r>
            <a:r>
              <a:rPr dirty="0" sz="1800" spc="170"/>
              <a:t>л</a:t>
            </a:r>
            <a:r>
              <a:rPr dirty="0" sz="1800" spc="165"/>
              <a:t>е</a:t>
            </a:r>
            <a:r>
              <a:rPr dirty="0" sz="1800" spc="160"/>
              <a:t>д</a:t>
            </a:r>
            <a:r>
              <a:rPr dirty="0" sz="1800" spc="160"/>
              <a:t>и</a:t>
            </a:r>
            <a:r>
              <a:rPr dirty="0" sz="1800"/>
              <a:t>     </a:t>
            </a:r>
            <a:r>
              <a:rPr dirty="0" sz="1800" spc="-90"/>
              <a:t> </a:t>
            </a:r>
            <a:r>
              <a:rPr dirty="0" sz="1800" spc="140"/>
              <a:t>к</a:t>
            </a:r>
            <a:r>
              <a:rPr dirty="0" sz="1800" spc="25"/>
              <a:t>о</a:t>
            </a:r>
            <a:r>
              <a:rPr dirty="0" sz="1800" spc="155"/>
              <a:t>д</a:t>
            </a:r>
            <a:r>
              <a:rPr dirty="0" sz="1800"/>
              <a:t>     </a:t>
            </a:r>
            <a:r>
              <a:rPr dirty="0" sz="1800" spc="-70"/>
              <a:t> </a:t>
            </a:r>
            <a:r>
              <a:rPr dirty="0" sz="1800" spc="160"/>
              <a:t>и</a:t>
            </a:r>
            <a:r>
              <a:rPr dirty="0" sz="1800" spc="140"/>
              <a:t>н</a:t>
            </a:r>
            <a:r>
              <a:rPr dirty="0" sz="1800" spc="100"/>
              <a:t>т</a:t>
            </a:r>
            <a:r>
              <a:rPr dirty="0" sz="1800" spc="150"/>
              <a:t>е</a:t>
            </a:r>
            <a:r>
              <a:rPr dirty="0" sz="1800" spc="175"/>
              <a:t>р</a:t>
            </a:r>
            <a:r>
              <a:rPr dirty="0" sz="1800" spc="120"/>
              <a:t>н</a:t>
            </a:r>
            <a:r>
              <a:rPr dirty="0" sz="1800" spc="175"/>
              <a:t>и</a:t>
            </a:r>
            <a:r>
              <a:rPr dirty="0" sz="1800" spc="25"/>
              <a:t>с</a:t>
            </a:r>
            <a:r>
              <a:rPr dirty="0" sz="1800" spc="100"/>
              <a:t>т</a:t>
            </a:r>
            <a:r>
              <a:rPr dirty="0" sz="1800" spc="150"/>
              <a:t>е</a:t>
            </a:r>
            <a:r>
              <a:rPr dirty="0" sz="1800" spc="-40"/>
              <a:t>,</a:t>
            </a:r>
            <a:r>
              <a:rPr dirty="0" sz="1800"/>
              <a:t>     </a:t>
            </a:r>
            <a:r>
              <a:rPr dirty="0" sz="1800" spc="-75"/>
              <a:t> </a:t>
            </a:r>
            <a:r>
              <a:rPr dirty="0" sz="1800" spc="114"/>
              <a:t>о</a:t>
            </a:r>
            <a:r>
              <a:rPr dirty="0" sz="1800" spc="140"/>
              <a:t>ф</a:t>
            </a:r>
            <a:r>
              <a:rPr dirty="0" sz="1800" spc="140"/>
              <a:t>т</a:t>
            </a:r>
            <a:r>
              <a:rPr dirty="0" sz="1800" spc="145"/>
              <a:t>а</a:t>
            </a:r>
            <a:r>
              <a:rPr dirty="0" sz="1800" spc="185"/>
              <a:t>л</a:t>
            </a:r>
            <a:r>
              <a:rPr dirty="0" sz="1800" spc="114"/>
              <a:t>м</a:t>
            </a:r>
            <a:r>
              <a:rPr dirty="0" sz="1800" spc="114"/>
              <a:t>о</a:t>
            </a:r>
            <a:r>
              <a:rPr dirty="0" sz="1800" spc="185"/>
              <a:t>л</a:t>
            </a:r>
            <a:r>
              <a:rPr dirty="0" sz="1800" spc="114"/>
              <a:t>о</a:t>
            </a:r>
            <a:r>
              <a:rPr dirty="0" sz="1800" spc="70"/>
              <a:t>г</a:t>
            </a:r>
            <a:r>
              <a:rPr dirty="0" sz="1800" spc="160"/>
              <a:t>а</a:t>
            </a:r>
            <a:r>
              <a:rPr dirty="0" sz="1800" spc="-40"/>
              <a:t>,</a:t>
            </a:r>
            <a:r>
              <a:rPr dirty="0" sz="1800"/>
              <a:t>     </a:t>
            </a:r>
            <a:r>
              <a:rPr dirty="0" sz="1800" spc="-75"/>
              <a:t> </a:t>
            </a:r>
            <a:r>
              <a:rPr dirty="0" sz="1800" spc="40"/>
              <a:t>с</a:t>
            </a:r>
            <a:r>
              <a:rPr dirty="0" sz="1800" spc="100"/>
              <a:t>т</a:t>
            </a:r>
            <a:r>
              <a:rPr dirty="0" sz="1800" spc="125"/>
              <a:t>о</a:t>
            </a:r>
            <a:r>
              <a:rPr dirty="0" sz="1800" spc="114"/>
              <a:t>м</a:t>
            </a:r>
            <a:r>
              <a:rPr dirty="0" sz="1800" spc="145"/>
              <a:t>а</a:t>
            </a:r>
            <a:r>
              <a:rPr dirty="0" sz="1800" spc="100"/>
              <a:t>т</a:t>
            </a:r>
            <a:r>
              <a:rPr dirty="0" sz="1800" spc="114"/>
              <a:t>о</a:t>
            </a:r>
            <a:r>
              <a:rPr dirty="0" sz="1800" spc="185"/>
              <a:t>л</a:t>
            </a:r>
            <a:r>
              <a:rPr dirty="0" sz="1800" spc="114"/>
              <a:t>о</a:t>
            </a:r>
            <a:r>
              <a:rPr dirty="0" sz="1800" spc="70"/>
              <a:t>г</a:t>
            </a:r>
            <a:r>
              <a:rPr dirty="0" sz="1800" spc="145"/>
              <a:t>а</a:t>
            </a:r>
            <a:r>
              <a:rPr dirty="0" sz="1800" spc="-40"/>
              <a:t>,</a:t>
            </a:r>
            <a:r>
              <a:rPr dirty="0" sz="1800"/>
              <a:t>     </a:t>
            </a:r>
            <a:r>
              <a:rPr dirty="0" sz="1800" spc="-60"/>
              <a:t> </a:t>
            </a:r>
            <a:r>
              <a:rPr dirty="0" sz="1800" spc="110"/>
              <a:t>п</a:t>
            </a:r>
            <a:r>
              <a:rPr dirty="0" sz="1800" spc="-80"/>
              <a:t>у</a:t>
            </a:r>
            <a:r>
              <a:rPr dirty="0" sz="1800" spc="185"/>
              <a:t>л</a:t>
            </a:r>
            <a:r>
              <a:rPr dirty="0" sz="1800" spc="114"/>
              <a:t>м</a:t>
            </a:r>
            <a:r>
              <a:rPr dirty="0" sz="1800" spc="114"/>
              <a:t>о</a:t>
            </a:r>
            <a:r>
              <a:rPr dirty="0" sz="1800" spc="170"/>
              <a:t>л</a:t>
            </a:r>
            <a:r>
              <a:rPr dirty="0" sz="1800" spc="114"/>
              <a:t>о</a:t>
            </a:r>
            <a:r>
              <a:rPr dirty="0" sz="1800" spc="85"/>
              <a:t>г</a:t>
            </a:r>
            <a:r>
              <a:rPr dirty="0" sz="1800" spc="145"/>
              <a:t>а</a:t>
            </a:r>
            <a:r>
              <a:rPr dirty="0" sz="1800" spc="-40"/>
              <a:t>,</a:t>
            </a:r>
            <a:r>
              <a:rPr dirty="0" sz="1800" spc="-40"/>
              <a:t> </a:t>
            </a:r>
            <a:r>
              <a:rPr dirty="0" sz="1800" spc="185"/>
              <a:t>л</a:t>
            </a:r>
            <a:r>
              <a:rPr dirty="0" sz="1800" spc="145"/>
              <a:t>а</a:t>
            </a:r>
            <a:r>
              <a:rPr dirty="0" sz="1800" spc="105"/>
              <a:t>б</a:t>
            </a:r>
            <a:r>
              <a:rPr dirty="0" sz="1800" spc="114"/>
              <a:t>о</a:t>
            </a:r>
            <a:r>
              <a:rPr dirty="0" sz="1800" spc="175"/>
              <a:t>р</a:t>
            </a:r>
            <a:r>
              <a:rPr dirty="0" sz="1800" spc="145"/>
              <a:t>а</a:t>
            </a:r>
            <a:r>
              <a:rPr dirty="0" sz="1800" spc="100"/>
              <a:t>т</a:t>
            </a:r>
            <a:r>
              <a:rPr dirty="0" sz="1800" spc="114"/>
              <a:t>о</a:t>
            </a:r>
            <a:r>
              <a:rPr dirty="0" sz="1800" spc="175"/>
              <a:t>р</a:t>
            </a:r>
            <a:r>
              <a:rPr dirty="0" sz="1800" spc="160"/>
              <a:t>и</a:t>
            </a:r>
            <a:r>
              <a:rPr dirty="0" sz="1800" spc="50"/>
              <a:t>ј</a:t>
            </a:r>
            <a:r>
              <a:rPr dirty="0" sz="1800" spc="155"/>
              <a:t>а</a:t>
            </a:r>
            <a:r>
              <a:rPr dirty="0" sz="1800"/>
              <a:t>   </a:t>
            </a:r>
            <a:r>
              <a:rPr dirty="0" sz="1800" spc="-65"/>
              <a:t> </a:t>
            </a:r>
            <a:r>
              <a:rPr dirty="0" sz="1800" spc="160"/>
              <a:t>и</a:t>
            </a:r>
            <a:r>
              <a:rPr dirty="0" sz="1800"/>
              <a:t>   </a:t>
            </a:r>
            <a:r>
              <a:rPr dirty="0" sz="1800" spc="-75"/>
              <a:t> </a:t>
            </a:r>
            <a:r>
              <a:rPr dirty="0" sz="1800" spc="55"/>
              <a:t>с</a:t>
            </a:r>
            <a:r>
              <a:rPr dirty="0" sz="1800" spc="170"/>
              <a:t>л</a:t>
            </a:r>
            <a:r>
              <a:rPr dirty="0" sz="1800" spc="175"/>
              <a:t>и</a:t>
            </a:r>
            <a:r>
              <a:rPr dirty="0" sz="1800" spc="165"/>
              <a:t>ч</a:t>
            </a:r>
            <a:r>
              <a:rPr dirty="0" sz="1800" spc="140"/>
              <a:t>н</a:t>
            </a:r>
            <a:r>
              <a:rPr dirty="0" sz="1800" spc="95"/>
              <a:t>о</a:t>
            </a:r>
            <a:r>
              <a:rPr dirty="0" sz="1800" spc="130"/>
              <a:t>)</a:t>
            </a:r>
            <a:r>
              <a:rPr dirty="0" sz="1800" spc="-40"/>
              <a:t>.</a:t>
            </a:r>
            <a:r>
              <a:rPr dirty="0" sz="1800"/>
              <a:t>   </a:t>
            </a:r>
            <a:r>
              <a:rPr dirty="0" sz="1800" spc="-75"/>
              <a:t> </a:t>
            </a:r>
            <a:r>
              <a:rPr dirty="0" sz="1800" spc="-35"/>
              <a:t>П</a:t>
            </a:r>
            <a:r>
              <a:rPr dirty="0" sz="1800" spc="175"/>
              <a:t>р</a:t>
            </a:r>
            <a:r>
              <a:rPr dirty="0" sz="1800" spc="150"/>
              <a:t>е</a:t>
            </a:r>
            <a:r>
              <a:rPr dirty="0" sz="1800" spc="-40"/>
              <a:t>г</a:t>
            </a:r>
            <a:r>
              <a:rPr dirty="0" sz="1800" spc="185"/>
              <a:t>л</a:t>
            </a:r>
            <a:r>
              <a:rPr dirty="0" sz="1800" spc="130"/>
              <a:t>е</a:t>
            </a:r>
            <a:r>
              <a:rPr dirty="0" sz="1800" spc="160"/>
              <a:t>д</a:t>
            </a:r>
            <a:r>
              <a:rPr dirty="0" sz="1800" spc="160"/>
              <a:t>и</a:t>
            </a:r>
            <a:r>
              <a:rPr dirty="0" sz="1800"/>
              <a:t>   </a:t>
            </a:r>
            <a:r>
              <a:rPr dirty="0" sz="1800" spc="-75"/>
              <a:t> </a:t>
            </a:r>
            <a:r>
              <a:rPr dirty="0" sz="1800" spc="25"/>
              <a:t>с</a:t>
            </a:r>
            <a:r>
              <a:rPr dirty="0" sz="1800" spc="150"/>
              <a:t>е</a:t>
            </a:r>
            <a:r>
              <a:rPr dirty="0" sz="1800"/>
              <a:t>   </a:t>
            </a:r>
            <a:r>
              <a:rPr dirty="0" sz="1800" spc="-75"/>
              <a:t> </a:t>
            </a:r>
            <a:r>
              <a:rPr dirty="0" sz="1800" spc="175"/>
              <a:t>р</a:t>
            </a:r>
            <a:r>
              <a:rPr dirty="0" sz="1800" spc="165"/>
              <a:t>е</a:t>
            </a:r>
            <a:r>
              <a:rPr dirty="0" sz="1800" spc="145"/>
              <a:t>а</a:t>
            </a:r>
            <a:r>
              <a:rPr dirty="0" sz="1800" spc="185"/>
              <a:t>л</a:t>
            </a:r>
            <a:r>
              <a:rPr dirty="0" sz="1800" spc="160"/>
              <a:t>и</a:t>
            </a:r>
            <a:r>
              <a:rPr dirty="0" sz="1800" spc="145"/>
              <a:t>з</a:t>
            </a:r>
            <a:r>
              <a:rPr dirty="0" sz="1800" spc="50"/>
              <a:t>у</a:t>
            </a:r>
            <a:r>
              <a:rPr dirty="0" sz="1800"/>
              <a:t>ј</a:t>
            </a:r>
            <a:r>
              <a:rPr dirty="0" sz="1800" spc="50"/>
              <a:t>у</a:t>
            </a:r>
            <a:r>
              <a:rPr dirty="0" sz="1800"/>
              <a:t>   </a:t>
            </a:r>
            <a:r>
              <a:rPr dirty="0" sz="1800" spc="-75"/>
              <a:t> </a:t>
            </a:r>
            <a:r>
              <a:rPr dirty="0" sz="1800" spc="50"/>
              <a:t>у</a:t>
            </a:r>
            <a:r>
              <a:rPr dirty="0" sz="1800"/>
              <a:t>   </a:t>
            </a:r>
            <a:r>
              <a:rPr dirty="0" sz="1800" spc="-75"/>
              <a:t> </a:t>
            </a:r>
            <a:r>
              <a:rPr dirty="0" sz="1800" spc="140"/>
              <a:t>н</a:t>
            </a:r>
            <a:r>
              <a:rPr dirty="0" sz="1800" spc="160"/>
              <a:t>а</a:t>
            </a:r>
            <a:r>
              <a:rPr dirty="0" sz="1800" spc="160"/>
              <a:t>д</a:t>
            </a:r>
            <a:r>
              <a:rPr dirty="0" sz="1800" spc="170"/>
              <a:t>л</a:t>
            </a:r>
            <a:r>
              <a:rPr dirty="0" sz="1800" spc="165"/>
              <a:t>е</a:t>
            </a:r>
            <a:r>
              <a:rPr dirty="0" sz="1800" spc="150"/>
              <a:t>ж</a:t>
            </a:r>
            <a:r>
              <a:rPr dirty="0" sz="1800" spc="120"/>
              <a:t>н</a:t>
            </a:r>
            <a:r>
              <a:rPr dirty="0" sz="1800" spc="114"/>
              <a:t>о</a:t>
            </a:r>
            <a:r>
              <a:rPr dirty="0" sz="1800" spc="40"/>
              <a:t>ј</a:t>
            </a:r>
            <a:r>
              <a:rPr dirty="0" sz="1800"/>
              <a:t>   </a:t>
            </a:r>
            <a:r>
              <a:rPr dirty="0" sz="1800" spc="-80"/>
              <a:t> </a:t>
            </a:r>
            <a:r>
              <a:rPr dirty="0" sz="1800" spc="145"/>
              <a:t>в</a:t>
            </a:r>
            <a:r>
              <a:rPr dirty="0" sz="1800" spc="114"/>
              <a:t>о</a:t>
            </a:r>
            <a:r>
              <a:rPr dirty="0" sz="1800" spc="35"/>
              <a:t>ј</a:t>
            </a:r>
            <a:r>
              <a:rPr dirty="0" sz="1800" spc="140"/>
              <a:t>н</a:t>
            </a:r>
            <a:r>
              <a:rPr dirty="0" sz="1800" spc="125"/>
              <a:t>о</a:t>
            </a:r>
            <a:r>
              <a:rPr dirty="0" sz="1800" spc="40"/>
              <a:t>ј</a:t>
            </a:r>
            <a:r>
              <a:rPr dirty="0" sz="1800" spc="35"/>
              <a:t> </a:t>
            </a:r>
            <a:r>
              <a:rPr dirty="0" sz="1800" spc="145"/>
              <a:t>з</a:t>
            </a:r>
            <a:r>
              <a:rPr dirty="0" sz="1800" spc="160"/>
              <a:t>д</a:t>
            </a:r>
            <a:r>
              <a:rPr dirty="0" sz="1800" spc="175"/>
              <a:t>р</a:t>
            </a:r>
            <a:r>
              <a:rPr dirty="0" sz="1800" spc="145"/>
              <a:t>а</a:t>
            </a:r>
            <a:r>
              <a:rPr dirty="0" sz="1800" spc="145"/>
              <a:t>в</a:t>
            </a:r>
            <a:r>
              <a:rPr dirty="0" sz="1800" spc="25"/>
              <a:t>с</a:t>
            </a:r>
            <a:r>
              <a:rPr dirty="0" sz="1800" spc="140"/>
              <a:t>т</a:t>
            </a:r>
            <a:r>
              <a:rPr dirty="0" sz="1800" spc="145"/>
              <a:t>в</a:t>
            </a:r>
            <a:r>
              <a:rPr dirty="0" sz="1800" spc="150"/>
              <a:t>е</a:t>
            </a:r>
            <a:r>
              <a:rPr dirty="0" sz="1800" spc="140"/>
              <a:t>н</a:t>
            </a:r>
            <a:r>
              <a:rPr dirty="0" sz="1800" spc="114"/>
              <a:t>о</a:t>
            </a:r>
            <a:r>
              <a:rPr dirty="0" sz="1800" spc="40"/>
              <a:t>ј</a:t>
            </a:r>
            <a:r>
              <a:rPr dirty="0" sz="1800"/>
              <a:t> </a:t>
            </a:r>
            <a:r>
              <a:rPr dirty="0" sz="1800" spc="175"/>
              <a:t> </a:t>
            </a:r>
            <a:r>
              <a:rPr dirty="0" sz="1800" spc="30"/>
              <a:t>у</a:t>
            </a:r>
            <a:r>
              <a:rPr dirty="0" sz="1800" spc="25"/>
              <a:t>с</a:t>
            </a:r>
            <a:r>
              <a:rPr dirty="0" sz="1800" spc="140"/>
              <a:t>т</a:t>
            </a:r>
            <a:r>
              <a:rPr dirty="0" sz="1800" spc="160"/>
              <a:t>а</a:t>
            </a:r>
            <a:r>
              <a:rPr dirty="0" sz="1800" spc="140"/>
              <a:t>н</a:t>
            </a:r>
            <a:r>
              <a:rPr dirty="0" sz="1800" spc="95"/>
              <a:t>о</a:t>
            </a:r>
            <a:r>
              <a:rPr dirty="0" sz="1800" spc="145"/>
              <a:t>в</a:t>
            </a:r>
            <a:r>
              <a:rPr dirty="0" sz="1800" spc="160"/>
              <a:t>и</a:t>
            </a:r>
            <a:r>
              <a:rPr dirty="0" sz="1800" spc="-40"/>
              <a:t>.</a:t>
            </a:r>
            <a:r>
              <a:rPr dirty="0" sz="1800"/>
              <a:t> </a:t>
            </a:r>
            <a:r>
              <a:rPr dirty="0" sz="1800" spc="175"/>
              <a:t> </a:t>
            </a:r>
            <a:r>
              <a:rPr dirty="0" sz="1800" spc="-20"/>
              <a:t>П</a:t>
            </a:r>
            <a:r>
              <a:rPr dirty="0" sz="1800" spc="175"/>
              <a:t>р</a:t>
            </a:r>
            <a:r>
              <a:rPr dirty="0" sz="1800" spc="130"/>
              <a:t>е</a:t>
            </a:r>
            <a:r>
              <a:rPr dirty="0" sz="1800" spc="160"/>
              <a:t>д</a:t>
            </a:r>
            <a:r>
              <a:rPr dirty="0" sz="1800" spc="185"/>
              <a:t>л</a:t>
            </a:r>
            <a:r>
              <a:rPr dirty="0" sz="1800" spc="145"/>
              <a:t>а</a:t>
            </a:r>
            <a:r>
              <a:rPr dirty="0" sz="1800" spc="130"/>
              <a:t>ж</a:t>
            </a:r>
            <a:r>
              <a:rPr dirty="0" sz="1800" spc="150"/>
              <a:t>е</a:t>
            </a:r>
            <a:r>
              <a:rPr dirty="0" sz="1800" spc="114"/>
              <a:t>м</a:t>
            </a:r>
            <a:r>
              <a:rPr dirty="0" sz="1800" spc="114"/>
              <a:t>о</a:t>
            </a:r>
            <a:r>
              <a:rPr dirty="0" sz="1800"/>
              <a:t> </a:t>
            </a:r>
            <a:r>
              <a:rPr dirty="0" sz="1800" spc="180"/>
              <a:t> </a:t>
            </a:r>
            <a:r>
              <a:rPr dirty="0" sz="1800" spc="160"/>
              <a:t>д</a:t>
            </a:r>
            <a:r>
              <a:rPr dirty="0" sz="1800" spc="155"/>
              <a:t>а</a:t>
            </a:r>
            <a:r>
              <a:rPr dirty="0" sz="1800"/>
              <a:t> </a:t>
            </a:r>
            <a:r>
              <a:rPr dirty="0" sz="1800" spc="170"/>
              <a:t> </a:t>
            </a:r>
            <a:r>
              <a:rPr dirty="0" sz="1800" spc="195"/>
              <a:t>к</a:t>
            </a:r>
            <a:r>
              <a:rPr dirty="0" sz="1800" spc="145"/>
              <a:t>а</a:t>
            </a:r>
            <a:r>
              <a:rPr dirty="0" sz="1800" spc="140"/>
              <a:t>н</a:t>
            </a:r>
            <a:r>
              <a:rPr dirty="0" sz="1800" spc="160"/>
              <a:t>д</a:t>
            </a:r>
            <a:r>
              <a:rPr dirty="0" sz="1800" spc="160"/>
              <a:t>и</a:t>
            </a:r>
            <a:r>
              <a:rPr dirty="0" sz="1800" spc="160"/>
              <a:t>д</a:t>
            </a:r>
            <a:r>
              <a:rPr dirty="0" sz="1800" spc="160"/>
              <a:t>а</a:t>
            </a:r>
            <a:r>
              <a:rPr dirty="0" sz="1800" spc="140"/>
              <a:t>т</a:t>
            </a:r>
            <a:r>
              <a:rPr dirty="0" sz="1800"/>
              <a:t> </a:t>
            </a:r>
            <a:r>
              <a:rPr dirty="0" sz="1800" spc="180"/>
              <a:t> </a:t>
            </a:r>
            <a:r>
              <a:rPr dirty="0" sz="1800" spc="50"/>
              <a:t>у</a:t>
            </a:r>
            <a:r>
              <a:rPr dirty="0" sz="1800"/>
              <a:t>ј</a:t>
            </a:r>
            <a:r>
              <a:rPr dirty="0" sz="1800" spc="50"/>
              <a:t>у</a:t>
            </a:r>
            <a:r>
              <a:rPr dirty="0" sz="1800" spc="140"/>
              <a:t>т</a:t>
            </a:r>
            <a:r>
              <a:rPr dirty="0" sz="1800" spc="135"/>
              <a:t>р</a:t>
            </a:r>
            <a:r>
              <a:rPr dirty="0" sz="1800" spc="50"/>
              <a:t>у</a:t>
            </a:r>
            <a:r>
              <a:rPr dirty="0" sz="1800"/>
              <a:t> </a:t>
            </a:r>
            <a:r>
              <a:rPr dirty="0" sz="1800" spc="180"/>
              <a:t> </a:t>
            </a:r>
            <a:r>
              <a:rPr dirty="0" sz="1800" spc="110"/>
              <a:t>п</a:t>
            </a:r>
            <a:r>
              <a:rPr dirty="0" sz="1800" spc="160"/>
              <a:t>и</a:t>
            </a:r>
            <a:r>
              <a:rPr dirty="0" sz="1800" spc="35"/>
              <a:t>ј</a:t>
            </a:r>
            <a:r>
              <a:rPr dirty="0" sz="1800" spc="150"/>
              <a:t>е</a:t>
            </a:r>
            <a:r>
              <a:rPr dirty="0" sz="1800"/>
              <a:t> </a:t>
            </a:r>
            <a:r>
              <a:rPr dirty="0" sz="1800" spc="195"/>
              <a:t> </a:t>
            </a:r>
            <a:r>
              <a:rPr dirty="0" sz="1800" spc="145"/>
              <a:t>в</a:t>
            </a:r>
            <a:r>
              <a:rPr dirty="0" sz="1800" spc="25"/>
              <a:t>о</a:t>
            </a:r>
            <a:r>
              <a:rPr dirty="0" sz="1800" spc="160"/>
              <a:t>д</a:t>
            </a:r>
            <a:r>
              <a:rPr dirty="0" sz="1800" spc="-130"/>
              <a:t>у</a:t>
            </a:r>
            <a:r>
              <a:rPr dirty="0" sz="1800" spc="-40"/>
              <a:t>,</a:t>
            </a:r>
            <a:r>
              <a:rPr dirty="0" sz="1800"/>
              <a:t> </a:t>
            </a:r>
            <a:r>
              <a:rPr dirty="0" sz="1800" spc="175"/>
              <a:t> </a:t>
            </a:r>
            <a:r>
              <a:rPr dirty="0" sz="1800" spc="160"/>
              <a:t>д</a:t>
            </a:r>
            <a:r>
              <a:rPr dirty="0" sz="1800" spc="155"/>
              <a:t>а</a:t>
            </a:r>
            <a:r>
              <a:rPr dirty="0" sz="1800"/>
              <a:t> </a:t>
            </a:r>
            <a:r>
              <a:rPr dirty="0" sz="1800" spc="185"/>
              <a:t> </a:t>
            </a:r>
            <a:r>
              <a:rPr dirty="0" sz="1800" spc="120"/>
              <a:t>н</a:t>
            </a:r>
            <a:r>
              <a:rPr dirty="0" sz="1800" spc="150"/>
              <a:t>е</a:t>
            </a:r>
            <a:r>
              <a:rPr dirty="0" sz="1800" spc="85"/>
              <a:t> </a:t>
            </a:r>
            <a:r>
              <a:rPr dirty="0" sz="1800" spc="160"/>
              <a:t>д</a:t>
            </a:r>
            <a:r>
              <a:rPr dirty="0" sz="1800" spc="114"/>
              <a:t>о</a:t>
            </a:r>
            <a:r>
              <a:rPr dirty="0" sz="1800" spc="135"/>
              <a:t>р</a:t>
            </a:r>
            <a:r>
              <a:rPr dirty="0" sz="1800" spc="30"/>
              <a:t>у</a:t>
            </a:r>
            <a:r>
              <a:rPr dirty="0" sz="1800" spc="165"/>
              <a:t>ч</a:t>
            </a:r>
            <a:r>
              <a:rPr dirty="0" sz="1800" spc="175"/>
              <a:t>к</a:t>
            </a:r>
            <a:r>
              <a:rPr dirty="0" sz="1800" spc="50"/>
              <a:t>у</a:t>
            </a:r>
            <a:r>
              <a:rPr dirty="0" sz="1800" spc="35"/>
              <a:t>ј</a:t>
            </a:r>
            <a:r>
              <a:rPr dirty="0" sz="1800" spc="150"/>
              <a:t>е</a:t>
            </a:r>
            <a:r>
              <a:rPr dirty="0" sz="1800"/>
              <a:t> </a:t>
            </a:r>
            <a:r>
              <a:rPr dirty="0" sz="1800" spc="-220"/>
              <a:t> </a:t>
            </a:r>
            <a:r>
              <a:rPr dirty="0" sz="1800" spc="160"/>
              <a:t>и</a:t>
            </a:r>
            <a:r>
              <a:rPr dirty="0" sz="1800"/>
              <a:t> </a:t>
            </a:r>
            <a:r>
              <a:rPr dirty="0" sz="1800" spc="-220"/>
              <a:t> </a:t>
            </a:r>
            <a:r>
              <a:rPr dirty="0" sz="1800" spc="140"/>
              <a:t>д</a:t>
            </a:r>
            <a:r>
              <a:rPr dirty="0" sz="1800" spc="155"/>
              <a:t>а</a:t>
            </a:r>
            <a:r>
              <a:rPr dirty="0" sz="1800" spc="225"/>
              <a:t> </a:t>
            </a:r>
            <a:r>
              <a:rPr dirty="0" sz="1800" spc="160"/>
              <a:t>д</a:t>
            </a:r>
            <a:r>
              <a:rPr dirty="0" sz="1800" spc="145"/>
              <a:t>а</a:t>
            </a:r>
            <a:r>
              <a:rPr dirty="0" sz="1800" spc="140"/>
              <a:t>н</a:t>
            </a:r>
            <a:r>
              <a:rPr dirty="0" sz="1800" spc="215"/>
              <a:t> </a:t>
            </a:r>
            <a:r>
              <a:rPr dirty="0" sz="1800" spc="110"/>
              <a:t>п</a:t>
            </a:r>
            <a:r>
              <a:rPr dirty="0" sz="1800" spc="175"/>
              <a:t>р</a:t>
            </a:r>
            <a:r>
              <a:rPr dirty="0" sz="1800" spc="150"/>
              <a:t>е</a:t>
            </a:r>
            <a:r>
              <a:rPr dirty="0" sz="1800"/>
              <a:t> </a:t>
            </a:r>
            <a:r>
              <a:rPr dirty="0" sz="1800" spc="-220"/>
              <a:t> </a:t>
            </a:r>
            <a:r>
              <a:rPr dirty="0" sz="1800" spc="110"/>
              <a:t>п</a:t>
            </a:r>
            <a:r>
              <a:rPr dirty="0" sz="1800" spc="175"/>
              <a:t>р</a:t>
            </a:r>
            <a:r>
              <a:rPr dirty="0" sz="1800" spc="150"/>
              <a:t>е</a:t>
            </a:r>
            <a:r>
              <a:rPr dirty="0" sz="1800" spc="-40"/>
              <a:t>г</a:t>
            </a:r>
            <a:r>
              <a:rPr dirty="0" sz="1800" spc="170"/>
              <a:t>л</a:t>
            </a:r>
            <a:r>
              <a:rPr dirty="0" sz="1800" spc="150"/>
              <a:t>е</a:t>
            </a:r>
            <a:r>
              <a:rPr dirty="0" sz="1800" spc="160"/>
              <a:t>д</a:t>
            </a:r>
            <a:r>
              <a:rPr dirty="0" sz="1800" spc="155"/>
              <a:t>а</a:t>
            </a:r>
            <a:r>
              <a:rPr dirty="0" sz="1800" spc="225"/>
              <a:t> </a:t>
            </a:r>
            <a:r>
              <a:rPr dirty="0" sz="1800" spc="120"/>
              <a:t>н</a:t>
            </a:r>
            <a:r>
              <a:rPr dirty="0" sz="1800" spc="150"/>
              <a:t>е</a:t>
            </a:r>
            <a:r>
              <a:rPr dirty="0" sz="1800"/>
              <a:t> </a:t>
            </a:r>
            <a:r>
              <a:rPr dirty="0" sz="1800" spc="-220"/>
              <a:t> </a:t>
            </a:r>
            <a:r>
              <a:rPr dirty="0" sz="1800" spc="140"/>
              <a:t>к</a:t>
            </a:r>
            <a:r>
              <a:rPr dirty="0" sz="1800" spc="95"/>
              <a:t>о</a:t>
            </a:r>
            <a:r>
              <a:rPr dirty="0" sz="1800" spc="140"/>
              <a:t>н</a:t>
            </a:r>
            <a:r>
              <a:rPr dirty="0" sz="1800" spc="145"/>
              <a:t>з</a:t>
            </a:r>
            <a:r>
              <a:rPr dirty="0" sz="1800" spc="65"/>
              <a:t>у</a:t>
            </a:r>
            <a:r>
              <a:rPr dirty="0" sz="1800" spc="114"/>
              <a:t>м</a:t>
            </a:r>
            <a:r>
              <a:rPr dirty="0" sz="1800" spc="140"/>
              <a:t>и</a:t>
            </a:r>
            <a:r>
              <a:rPr dirty="0" sz="1800" spc="175"/>
              <a:t>р</a:t>
            </a:r>
            <a:r>
              <a:rPr dirty="0" sz="1800" spc="155"/>
              <a:t>а</a:t>
            </a:r>
            <a:r>
              <a:rPr dirty="0" sz="1800" spc="225"/>
              <a:t> </a:t>
            </a:r>
            <a:r>
              <a:rPr dirty="0" sz="1800" spc="70"/>
              <a:t>г</a:t>
            </a:r>
            <a:r>
              <a:rPr dirty="0" sz="1800" spc="160"/>
              <a:t>а</a:t>
            </a:r>
            <a:r>
              <a:rPr dirty="0" sz="1800" spc="145"/>
              <a:t>з</a:t>
            </a:r>
            <a:r>
              <a:rPr dirty="0" sz="1800" spc="160"/>
              <a:t>и</a:t>
            </a:r>
            <a:r>
              <a:rPr dirty="0" sz="1800" spc="175"/>
              <a:t>р</a:t>
            </a:r>
            <a:r>
              <a:rPr dirty="0" sz="1800" spc="145"/>
              <a:t>а</a:t>
            </a:r>
            <a:r>
              <a:rPr dirty="0" sz="1800" spc="140"/>
              <a:t>н</a:t>
            </a:r>
            <a:r>
              <a:rPr dirty="0" sz="1800" spc="155"/>
              <a:t>а</a:t>
            </a:r>
            <a:r>
              <a:rPr dirty="0" sz="1800" spc="225"/>
              <a:t> </a:t>
            </a:r>
            <a:r>
              <a:rPr dirty="0" sz="1800" spc="110"/>
              <a:t>п</a:t>
            </a:r>
            <a:r>
              <a:rPr dirty="0" sz="1800" spc="160"/>
              <a:t>и</a:t>
            </a:r>
            <a:r>
              <a:rPr dirty="0" sz="1800" spc="175"/>
              <a:t>ћ</a:t>
            </a:r>
            <a:r>
              <a:rPr dirty="0" sz="1800" spc="155"/>
              <a:t>а</a:t>
            </a:r>
            <a:r>
              <a:rPr dirty="0" sz="1800" spc="225"/>
              <a:t> </a:t>
            </a:r>
            <a:r>
              <a:rPr dirty="0" sz="1800" spc="160"/>
              <a:t>и</a:t>
            </a:r>
            <a:r>
              <a:rPr dirty="0" sz="1800"/>
              <a:t> </a:t>
            </a:r>
            <a:r>
              <a:rPr dirty="0" sz="1800" spc="-220"/>
              <a:t> </a:t>
            </a:r>
            <a:r>
              <a:rPr dirty="0" sz="1800" spc="195"/>
              <a:t>к</a:t>
            </a:r>
            <a:r>
              <a:rPr dirty="0" sz="1800" spc="145"/>
              <a:t>а</a:t>
            </a:r>
            <a:r>
              <a:rPr dirty="0" sz="1800" spc="175"/>
              <a:t>ф</a:t>
            </a:r>
            <a:r>
              <a:rPr dirty="0" sz="1800" spc="-114"/>
              <a:t>у</a:t>
            </a:r>
            <a:r>
              <a:rPr dirty="0" sz="1800" spc="-40"/>
              <a:t>,</a:t>
            </a:r>
            <a:r>
              <a:rPr dirty="0" sz="1800" spc="210"/>
              <a:t> </a:t>
            </a:r>
            <a:r>
              <a:rPr dirty="0" sz="1800" spc="195"/>
              <a:t>к</a:t>
            </a:r>
            <a:r>
              <a:rPr dirty="0" sz="1800" spc="145"/>
              <a:t>а</a:t>
            </a:r>
            <a:r>
              <a:rPr dirty="0" sz="1800" spc="114"/>
              <a:t>о</a:t>
            </a:r>
            <a:r>
              <a:rPr dirty="0" sz="1800" spc="215"/>
              <a:t> </a:t>
            </a:r>
            <a:r>
              <a:rPr dirty="0" sz="1800" spc="160"/>
              <a:t>и</a:t>
            </a:r>
            <a:r>
              <a:rPr dirty="0" sz="1800" spc="75"/>
              <a:t> </a:t>
            </a:r>
            <a:r>
              <a:rPr dirty="0" sz="1800" spc="50"/>
              <a:t>х</a:t>
            </a:r>
            <a:r>
              <a:rPr dirty="0" sz="1800" spc="175"/>
              <a:t>р</a:t>
            </a:r>
            <a:r>
              <a:rPr dirty="0" sz="1800" spc="145"/>
              <a:t>а</a:t>
            </a:r>
            <a:r>
              <a:rPr dirty="0" sz="1800" spc="140"/>
              <a:t>н</a:t>
            </a:r>
            <a:r>
              <a:rPr dirty="0" sz="1800" spc="50"/>
              <a:t>у</a:t>
            </a:r>
            <a:r>
              <a:rPr dirty="0" sz="1800"/>
              <a:t>  </a:t>
            </a:r>
            <a:r>
              <a:rPr dirty="0" sz="1800" spc="-130"/>
              <a:t> </a:t>
            </a:r>
            <a:r>
              <a:rPr dirty="0" sz="1800" spc="165"/>
              <a:t>ч</a:t>
            </a:r>
            <a:r>
              <a:rPr dirty="0" sz="1800" spc="175"/>
              <a:t>и</a:t>
            </a:r>
            <a:r>
              <a:rPr dirty="0" sz="1800" spc="35"/>
              <a:t>ј</a:t>
            </a:r>
            <a:r>
              <a:rPr dirty="0" sz="1800" spc="150"/>
              <a:t>е</a:t>
            </a:r>
            <a:r>
              <a:rPr dirty="0" sz="1800"/>
              <a:t>  </a:t>
            </a:r>
            <a:r>
              <a:rPr dirty="0" sz="1800" spc="-130"/>
              <a:t> </a:t>
            </a:r>
            <a:r>
              <a:rPr dirty="0" sz="1800" spc="140"/>
              <a:t>к</a:t>
            </a:r>
            <a:r>
              <a:rPr dirty="0" sz="1800" spc="95"/>
              <a:t>о</a:t>
            </a:r>
            <a:r>
              <a:rPr dirty="0" sz="1800" spc="140"/>
              <a:t>н</a:t>
            </a:r>
            <a:r>
              <a:rPr dirty="0" sz="1800" spc="145"/>
              <a:t>з</a:t>
            </a:r>
            <a:r>
              <a:rPr dirty="0" sz="1800" spc="65"/>
              <a:t>у</a:t>
            </a:r>
            <a:r>
              <a:rPr dirty="0" sz="1800" spc="114"/>
              <a:t>м</a:t>
            </a:r>
            <a:r>
              <a:rPr dirty="0" sz="1800" spc="160"/>
              <a:t>и</a:t>
            </a:r>
            <a:r>
              <a:rPr dirty="0" sz="1800" spc="175"/>
              <a:t>р</a:t>
            </a:r>
            <a:r>
              <a:rPr dirty="0" sz="1800" spc="145"/>
              <a:t>а</a:t>
            </a:r>
            <a:r>
              <a:rPr dirty="0" sz="1800" spc="204"/>
              <a:t>њ</a:t>
            </a:r>
            <a:r>
              <a:rPr dirty="0" sz="1800" spc="150"/>
              <a:t>е</a:t>
            </a:r>
            <a:r>
              <a:rPr dirty="0" sz="1800"/>
              <a:t>  </a:t>
            </a:r>
            <a:r>
              <a:rPr dirty="0" sz="1800" spc="-130"/>
              <a:t> </a:t>
            </a:r>
            <a:r>
              <a:rPr dirty="0" sz="1800" spc="105"/>
              <a:t>б</a:t>
            </a:r>
            <a:r>
              <a:rPr dirty="0" sz="1800" spc="160"/>
              <a:t>и</a:t>
            </a:r>
            <a:r>
              <a:rPr dirty="0" sz="1800"/>
              <a:t>  </a:t>
            </a:r>
            <a:r>
              <a:rPr dirty="0" sz="1800" spc="-130"/>
              <a:t> </a:t>
            </a:r>
            <a:r>
              <a:rPr dirty="0" sz="1800" spc="135"/>
              <a:t>м</a:t>
            </a:r>
            <a:r>
              <a:rPr dirty="0" sz="1800" spc="95"/>
              <a:t>о</a:t>
            </a:r>
            <a:r>
              <a:rPr dirty="0" sz="1800" spc="-40"/>
              <a:t>г</a:t>
            </a:r>
            <a:r>
              <a:rPr dirty="0" sz="1800" spc="185"/>
              <a:t>л</a:t>
            </a:r>
            <a:r>
              <a:rPr dirty="0" sz="1800" spc="114"/>
              <a:t>о</a:t>
            </a:r>
            <a:r>
              <a:rPr dirty="0" sz="1800"/>
              <a:t>  </a:t>
            </a:r>
            <a:r>
              <a:rPr dirty="0" sz="1800" spc="-125"/>
              <a:t> </a:t>
            </a:r>
            <a:r>
              <a:rPr dirty="0" sz="1800" spc="160"/>
              <a:t>д</a:t>
            </a:r>
            <a:r>
              <a:rPr dirty="0" sz="1800" spc="114"/>
              <a:t>о</a:t>
            </a:r>
            <a:r>
              <a:rPr dirty="0" sz="1800" spc="145"/>
              <a:t>в</a:t>
            </a:r>
            <a:r>
              <a:rPr dirty="0" sz="1800" spc="150"/>
              <a:t>е</a:t>
            </a:r>
            <a:r>
              <a:rPr dirty="0" sz="1800" spc="40"/>
              <a:t>с</a:t>
            </a:r>
            <a:r>
              <a:rPr dirty="0" sz="1800" spc="140"/>
              <a:t>т</a:t>
            </a:r>
            <a:r>
              <a:rPr dirty="0" sz="1800" spc="160"/>
              <a:t>и</a:t>
            </a:r>
            <a:r>
              <a:rPr dirty="0" sz="1800"/>
              <a:t>  </a:t>
            </a:r>
            <a:r>
              <a:rPr dirty="0" sz="1800" spc="-130"/>
              <a:t> </a:t>
            </a:r>
            <a:r>
              <a:rPr dirty="0" sz="1800" spc="160"/>
              <a:t>д</a:t>
            </a:r>
            <a:r>
              <a:rPr dirty="0" sz="1800" spc="114"/>
              <a:t>о</a:t>
            </a:r>
            <a:r>
              <a:rPr dirty="0" sz="1800"/>
              <a:t>  </a:t>
            </a:r>
            <a:r>
              <a:rPr dirty="0" sz="1800" spc="-125"/>
              <a:t> </a:t>
            </a:r>
            <a:r>
              <a:rPr dirty="0" sz="1800" spc="125"/>
              <a:t>п</a:t>
            </a:r>
            <a:r>
              <a:rPr dirty="0" sz="1800" spc="114"/>
              <a:t>о</a:t>
            </a:r>
            <a:r>
              <a:rPr dirty="0" sz="1800" spc="140"/>
              <a:t>т</a:t>
            </a:r>
            <a:r>
              <a:rPr dirty="0" sz="1800" spc="175"/>
              <a:t>р</a:t>
            </a:r>
            <a:r>
              <a:rPr dirty="0" sz="1800" spc="150"/>
              <a:t>е</a:t>
            </a:r>
            <a:r>
              <a:rPr dirty="0" sz="1800" spc="85"/>
              <a:t>б</a:t>
            </a:r>
            <a:r>
              <a:rPr dirty="0" sz="1800" spc="150"/>
              <a:t>е</a:t>
            </a:r>
            <a:r>
              <a:rPr dirty="0" sz="1800"/>
              <a:t>  </a:t>
            </a:r>
            <a:r>
              <a:rPr dirty="0" sz="1800" spc="-130"/>
              <a:t> </a:t>
            </a:r>
            <a:r>
              <a:rPr dirty="0" sz="1800" spc="145"/>
              <a:t>з</a:t>
            </a:r>
            <a:r>
              <a:rPr dirty="0" sz="1800" spc="155"/>
              <a:t>а</a:t>
            </a:r>
            <a:r>
              <a:rPr dirty="0" sz="1800"/>
              <a:t>  </a:t>
            </a:r>
            <a:r>
              <a:rPr dirty="0" sz="1800" spc="-120"/>
              <a:t> </a:t>
            </a:r>
            <a:r>
              <a:rPr dirty="0" sz="1800" spc="110"/>
              <a:t>п</a:t>
            </a:r>
            <a:r>
              <a:rPr dirty="0" sz="1800" spc="125"/>
              <a:t>о</a:t>
            </a:r>
            <a:r>
              <a:rPr dirty="0" sz="1800" spc="140"/>
              <a:t>н</a:t>
            </a:r>
            <a:r>
              <a:rPr dirty="0" sz="1800" spc="145"/>
              <a:t>а</a:t>
            </a:r>
            <a:r>
              <a:rPr dirty="0" sz="1800" spc="125"/>
              <a:t>в</a:t>
            </a:r>
            <a:r>
              <a:rPr dirty="0" sz="1800" spc="195"/>
              <a:t>љ</a:t>
            </a:r>
            <a:r>
              <a:rPr dirty="0" sz="1800" spc="145"/>
              <a:t>а</a:t>
            </a:r>
            <a:r>
              <a:rPr dirty="0" sz="1800" spc="204"/>
              <a:t>њ</a:t>
            </a:r>
            <a:r>
              <a:rPr dirty="0" sz="1800" spc="150"/>
              <a:t>е</a:t>
            </a:r>
            <a:r>
              <a:rPr dirty="0" sz="1800" spc="125"/>
              <a:t>м</a:t>
            </a:r>
            <a:r>
              <a:rPr dirty="0" sz="1800" spc="45"/>
              <a:t> </a:t>
            </a:r>
            <a:r>
              <a:rPr dirty="0" sz="1800" spc="185"/>
              <a:t>л</a:t>
            </a:r>
            <a:r>
              <a:rPr dirty="0" sz="1800" spc="145"/>
              <a:t>а</a:t>
            </a:r>
            <a:r>
              <a:rPr dirty="0" sz="1800" spc="105"/>
              <a:t>б</a:t>
            </a:r>
            <a:r>
              <a:rPr dirty="0" sz="1800" spc="114"/>
              <a:t>о</a:t>
            </a:r>
            <a:r>
              <a:rPr dirty="0" sz="1800" spc="175"/>
              <a:t>р</a:t>
            </a:r>
            <a:r>
              <a:rPr dirty="0" sz="1800" spc="145"/>
              <a:t>а</a:t>
            </a:r>
            <a:r>
              <a:rPr dirty="0" sz="1800" spc="100"/>
              <a:t>т</a:t>
            </a:r>
            <a:r>
              <a:rPr dirty="0" sz="1800" spc="114"/>
              <a:t>о</a:t>
            </a:r>
            <a:r>
              <a:rPr dirty="0" sz="1800" spc="175"/>
              <a:t>р</a:t>
            </a:r>
            <a:r>
              <a:rPr dirty="0" sz="1800" spc="160"/>
              <a:t>и</a:t>
            </a:r>
            <a:r>
              <a:rPr dirty="0" sz="1800" spc="50"/>
              <a:t>ј</a:t>
            </a:r>
            <a:r>
              <a:rPr dirty="0" sz="1800" spc="40"/>
              <a:t>с</a:t>
            </a:r>
            <a:r>
              <a:rPr dirty="0" sz="1800" spc="140"/>
              <a:t>к</a:t>
            </a:r>
            <a:r>
              <a:rPr dirty="0" sz="1800" spc="114"/>
              <a:t>о</a:t>
            </a:r>
            <a:r>
              <a:rPr dirty="0" sz="1800" spc="110"/>
              <a:t>г</a:t>
            </a:r>
            <a:r>
              <a:rPr dirty="0" sz="1800" spc="30"/>
              <a:t> </a:t>
            </a:r>
            <a:r>
              <a:rPr dirty="0" sz="1800" spc="110"/>
              <a:t>п</a:t>
            </a:r>
            <a:r>
              <a:rPr dirty="0" sz="1800" spc="175"/>
              <a:t>р</a:t>
            </a:r>
            <a:r>
              <a:rPr dirty="0" sz="1800" spc="165"/>
              <a:t>е</a:t>
            </a:r>
            <a:r>
              <a:rPr dirty="0" sz="1800" spc="-60"/>
              <a:t>г</a:t>
            </a:r>
            <a:r>
              <a:rPr dirty="0" sz="1800" spc="185"/>
              <a:t>л</a:t>
            </a:r>
            <a:r>
              <a:rPr dirty="0" sz="1800" spc="150"/>
              <a:t>е</a:t>
            </a:r>
            <a:r>
              <a:rPr dirty="0" sz="1800" spc="160"/>
              <a:t>д</a:t>
            </a:r>
            <a:r>
              <a:rPr dirty="0" sz="1800" spc="145"/>
              <a:t>а</a:t>
            </a:r>
            <a:r>
              <a:rPr dirty="0" sz="1800" spc="-40"/>
              <a:t>.</a:t>
            </a:r>
            <a:r>
              <a:rPr dirty="0" sz="1800" spc="50"/>
              <a:t> </a:t>
            </a:r>
            <a:r>
              <a:rPr dirty="0" sz="1800" spc="-350"/>
              <a:t>У</a:t>
            </a:r>
            <a:r>
              <a:rPr dirty="0" sz="1800" spc="120"/>
              <a:t>к</a:t>
            </a:r>
            <a:r>
              <a:rPr dirty="0" sz="1800" spc="114"/>
              <a:t>о</a:t>
            </a:r>
            <a:r>
              <a:rPr dirty="0" sz="1800" spc="185"/>
              <a:t>л</a:t>
            </a:r>
            <a:r>
              <a:rPr dirty="0" sz="1800" spc="160"/>
              <a:t>и</a:t>
            </a:r>
            <a:r>
              <a:rPr dirty="0" sz="1800" spc="140"/>
              <a:t>к</a:t>
            </a:r>
            <a:r>
              <a:rPr dirty="0" sz="1800" spc="114"/>
              <a:t>о</a:t>
            </a:r>
            <a:r>
              <a:rPr dirty="0" sz="1800" spc="35"/>
              <a:t> </a:t>
            </a:r>
            <a:r>
              <a:rPr dirty="0" sz="1800" spc="140"/>
              <a:t>н</a:t>
            </a:r>
            <a:r>
              <a:rPr dirty="0" sz="1800" spc="150"/>
              <a:t>е</a:t>
            </a:r>
            <a:r>
              <a:rPr dirty="0" sz="1800" spc="175"/>
              <a:t>к</a:t>
            </a:r>
            <a:r>
              <a:rPr dirty="0" sz="1800" spc="160"/>
              <a:t>и</a:t>
            </a:r>
            <a:r>
              <a:rPr dirty="0" sz="1800" spc="50"/>
              <a:t> </a:t>
            </a:r>
            <a:r>
              <a:rPr dirty="0" sz="1800" spc="160"/>
              <a:t>д</a:t>
            </a:r>
            <a:r>
              <a:rPr dirty="0" sz="1800" spc="150"/>
              <a:t>е</a:t>
            </a:r>
            <a:r>
              <a:rPr dirty="0" sz="1800" spc="114"/>
              <a:t>о</a:t>
            </a:r>
            <a:r>
              <a:rPr dirty="0" sz="1800" spc="35"/>
              <a:t> </a:t>
            </a:r>
            <a:r>
              <a:rPr dirty="0" sz="1800" spc="110"/>
              <a:t>п</a:t>
            </a:r>
            <a:r>
              <a:rPr dirty="0" sz="1800" spc="175"/>
              <a:t>р</a:t>
            </a:r>
            <a:r>
              <a:rPr dirty="0" sz="1800" spc="165"/>
              <a:t>е</a:t>
            </a:r>
            <a:r>
              <a:rPr dirty="0" sz="1800" spc="-60"/>
              <a:t>г</a:t>
            </a:r>
            <a:r>
              <a:rPr dirty="0" sz="1800" spc="185"/>
              <a:t>л</a:t>
            </a:r>
            <a:r>
              <a:rPr dirty="0" sz="1800" spc="150"/>
              <a:t>е</a:t>
            </a:r>
            <a:r>
              <a:rPr dirty="0" sz="1800" spc="160"/>
              <a:t>д</a:t>
            </a:r>
            <a:r>
              <a:rPr dirty="0" sz="1800" spc="155"/>
              <a:t>а</a:t>
            </a:r>
            <a:r>
              <a:rPr dirty="0" sz="1800" spc="25"/>
              <a:t> </a:t>
            </a:r>
            <a:r>
              <a:rPr dirty="0" sz="1800" spc="140"/>
              <a:t>н</a:t>
            </a:r>
            <a:r>
              <a:rPr dirty="0" sz="1800" spc="160"/>
              <a:t>и</a:t>
            </a:r>
            <a:r>
              <a:rPr dirty="0" sz="1800" spc="35"/>
              <a:t>ј</a:t>
            </a:r>
            <a:r>
              <a:rPr dirty="0" sz="1800" spc="150"/>
              <a:t>е</a:t>
            </a:r>
            <a:r>
              <a:rPr dirty="0" sz="1800" spc="50"/>
              <a:t> </a:t>
            </a:r>
            <a:r>
              <a:rPr dirty="0" sz="1800" spc="50"/>
              <a:t>у</a:t>
            </a:r>
            <a:r>
              <a:rPr dirty="0" sz="1800" spc="155"/>
              <a:t>р</a:t>
            </a:r>
            <a:r>
              <a:rPr dirty="0" sz="1800" spc="165"/>
              <a:t>е</a:t>
            </a:r>
            <a:r>
              <a:rPr dirty="0" sz="1800" spc="160"/>
              <a:t>д</a:t>
            </a:r>
            <a:r>
              <a:rPr dirty="0" sz="1800" spc="145"/>
              <a:t>а</a:t>
            </a:r>
            <a:r>
              <a:rPr dirty="0" sz="1800" spc="120"/>
              <a:t>н</a:t>
            </a:r>
            <a:r>
              <a:rPr dirty="0" sz="1800" spc="-40"/>
              <a:t>,</a:t>
            </a:r>
            <a:r>
              <a:rPr dirty="0" sz="1800" spc="50"/>
              <a:t> </a:t>
            </a:r>
            <a:r>
              <a:rPr dirty="0" sz="1800" spc="140"/>
              <a:t>н</a:t>
            </a:r>
            <a:r>
              <a:rPr dirty="0" sz="1800" spc="145"/>
              <a:t>а</a:t>
            </a:r>
            <a:r>
              <a:rPr dirty="0" sz="1800" spc="160"/>
              <a:t>д</a:t>
            </a:r>
            <a:r>
              <a:rPr dirty="0" sz="1800" spc="185"/>
              <a:t>л</a:t>
            </a:r>
            <a:r>
              <a:rPr dirty="0" sz="1800" spc="150"/>
              <a:t>е</a:t>
            </a:r>
            <a:r>
              <a:rPr dirty="0" sz="1800" spc="170"/>
              <a:t>ж</a:t>
            </a:r>
            <a:r>
              <a:rPr dirty="0" sz="1800" spc="140"/>
              <a:t>н</a:t>
            </a:r>
            <a:r>
              <a:rPr dirty="0" sz="1800" spc="155"/>
              <a:t>а</a:t>
            </a:r>
            <a:r>
              <a:rPr dirty="0" sz="1800" spc="90"/>
              <a:t> </a:t>
            </a:r>
            <a:r>
              <a:rPr dirty="0" sz="1800" spc="10"/>
              <a:t>у</a:t>
            </a:r>
            <a:r>
              <a:rPr dirty="0" sz="1800" spc="40"/>
              <a:t>с</a:t>
            </a:r>
            <a:r>
              <a:rPr dirty="0" sz="1800" spc="140"/>
              <a:t>т</a:t>
            </a:r>
            <a:r>
              <a:rPr dirty="0" sz="1800" spc="145"/>
              <a:t>а</a:t>
            </a:r>
            <a:r>
              <a:rPr dirty="0" sz="1800" spc="140"/>
              <a:t>н</a:t>
            </a:r>
            <a:r>
              <a:rPr dirty="0" sz="1800" spc="114"/>
              <a:t>о</a:t>
            </a:r>
            <a:r>
              <a:rPr dirty="0" sz="1800" spc="125"/>
              <a:t>в</a:t>
            </a:r>
            <a:r>
              <a:rPr dirty="0" sz="1800" spc="155"/>
              <a:t>а</a:t>
            </a:r>
            <a:r>
              <a:rPr dirty="0" sz="1800"/>
              <a:t> </a:t>
            </a:r>
            <a:r>
              <a:rPr dirty="0" sz="1800" spc="-30"/>
              <a:t> </a:t>
            </a:r>
            <a:r>
              <a:rPr dirty="0" sz="1800" spc="114"/>
              <a:t>м</a:t>
            </a:r>
            <a:r>
              <a:rPr dirty="0" sz="1800" spc="60"/>
              <a:t>о</a:t>
            </a:r>
            <a:r>
              <a:rPr dirty="0" sz="1800" spc="150"/>
              <a:t>ж</a:t>
            </a:r>
            <a:r>
              <a:rPr dirty="0" sz="1800" spc="150"/>
              <a:t>е</a:t>
            </a:r>
            <a:r>
              <a:rPr dirty="0" sz="1800"/>
              <a:t> </a:t>
            </a:r>
            <a:r>
              <a:rPr dirty="0" sz="1800" spc="-55"/>
              <a:t> </a:t>
            </a:r>
            <a:r>
              <a:rPr dirty="0" sz="1800" spc="195"/>
              <a:t>к</a:t>
            </a:r>
            <a:r>
              <a:rPr dirty="0" sz="1800" spc="145"/>
              <a:t>а</a:t>
            </a:r>
            <a:r>
              <a:rPr dirty="0" sz="1800" spc="140"/>
              <a:t>н</a:t>
            </a:r>
            <a:r>
              <a:rPr dirty="0" sz="1800" spc="160"/>
              <a:t>д</a:t>
            </a:r>
            <a:r>
              <a:rPr dirty="0" sz="1800" spc="160"/>
              <a:t>и</a:t>
            </a:r>
            <a:r>
              <a:rPr dirty="0" sz="1800" spc="160"/>
              <a:t>д</a:t>
            </a:r>
            <a:r>
              <a:rPr dirty="0" sz="1800" spc="145"/>
              <a:t>а</a:t>
            </a:r>
            <a:r>
              <a:rPr dirty="0" sz="1800" spc="140"/>
              <a:t>т</a:t>
            </a:r>
            <a:r>
              <a:rPr dirty="0" sz="1800" spc="155"/>
              <a:t>а</a:t>
            </a:r>
            <a:r>
              <a:rPr dirty="0" sz="1800"/>
              <a:t> </a:t>
            </a:r>
            <a:r>
              <a:rPr dirty="0" sz="1800" spc="-45"/>
              <a:t> </a:t>
            </a:r>
            <a:r>
              <a:rPr dirty="0" sz="1800" spc="50"/>
              <a:t>у</a:t>
            </a:r>
            <a:r>
              <a:rPr dirty="0" sz="1800" spc="110"/>
              <a:t>п</a:t>
            </a:r>
            <a:r>
              <a:rPr dirty="0" sz="1800" spc="50"/>
              <a:t>у</a:t>
            </a:r>
            <a:r>
              <a:rPr dirty="0" sz="1800" spc="140"/>
              <a:t>т</a:t>
            </a:r>
            <a:r>
              <a:rPr dirty="0" sz="1800" spc="175"/>
              <a:t>и</a:t>
            </a:r>
            <a:r>
              <a:rPr dirty="0" sz="1800" spc="140"/>
              <a:t>т</a:t>
            </a:r>
            <a:r>
              <a:rPr dirty="0" sz="1800" spc="160"/>
              <a:t>и</a:t>
            </a:r>
            <a:r>
              <a:rPr dirty="0" sz="1800"/>
              <a:t> </a:t>
            </a:r>
            <a:r>
              <a:rPr dirty="0" sz="1800" spc="-55"/>
              <a:t> </a:t>
            </a:r>
            <a:r>
              <a:rPr dirty="0" sz="1800" spc="140"/>
              <a:t>н</a:t>
            </a:r>
            <a:r>
              <a:rPr dirty="0" sz="1800" spc="155"/>
              <a:t>а</a:t>
            </a:r>
            <a:r>
              <a:rPr dirty="0" sz="1800"/>
              <a:t> </a:t>
            </a:r>
            <a:r>
              <a:rPr dirty="0" sz="1800" spc="-45"/>
              <a:t> </a:t>
            </a:r>
            <a:r>
              <a:rPr dirty="0" sz="1800" spc="140"/>
              <a:t>д</a:t>
            </a:r>
            <a:r>
              <a:rPr dirty="0" sz="1800" spc="25"/>
              <a:t>о</a:t>
            </a:r>
            <a:r>
              <a:rPr dirty="0" sz="1800" spc="160"/>
              <a:t>д</a:t>
            </a:r>
            <a:r>
              <a:rPr dirty="0" sz="1800" spc="160"/>
              <a:t>а</a:t>
            </a:r>
            <a:r>
              <a:rPr dirty="0" sz="1800" spc="140"/>
              <a:t>т</a:t>
            </a:r>
            <a:r>
              <a:rPr dirty="0" sz="1800" spc="140"/>
              <a:t>н</a:t>
            </a:r>
            <a:r>
              <a:rPr dirty="0" sz="1800" spc="150"/>
              <a:t>е</a:t>
            </a:r>
            <a:r>
              <a:rPr dirty="0" sz="1800"/>
              <a:t> </a:t>
            </a:r>
            <a:r>
              <a:rPr dirty="0" sz="1800" spc="-55"/>
              <a:t> </a:t>
            </a:r>
            <a:r>
              <a:rPr dirty="0" sz="1800" spc="110"/>
              <a:t>п</a:t>
            </a:r>
            <a:r>
              <a:rPr dirty="0" sz="1800" spc="175"/>
              <a:t>р</a:t>
            </a:r>
            <a:r>
              <a:rPr dirty="0" sz="1800" spc="150"/>
              <a:t>е</a:t>
            </a:r>
            <a:r>
              <a:rPr dirty="0" sz="1800" spc="-40"/>
              <a:t>г</a:t>
            </a:r>
            <a:r>
              <a:rPr dirty="0" sz="1800" spc="170"/>
              <a:t>л</a:t>
            </a:r>
            <a:r>
              <a:rPr dirty="0" sz="1800" spc="165"/>
              <a:t>е</a:t>
            </a:r>
            <a:r>
              <a:rPr dirty="0" sz="1800" spc="155"/>
              <a:t>д</a:t>
            </a:r>
            <a:r>
              <a:rPr dirty="0" sz="1800"/>
              <a:t> </a:t>
            </a:r>
            <a:r>
              <a:rPr dirty="0" sz="1800" spc="-50"/>
              <a:t> </a:t>
            </a:r>
            <a:r>
              <a:rPr dirty="0" sz="1800" spc="170"/>
              <a:t>ш</a:t>
            </a:r>
            <a:r>
              <a:rPr dirty="0" sz="1800" spc="100"/>
              <a:t>т</a:t>
            </a:r>
            <a:r>
              <a:rPr dirty="0" sz="1800" spc="114"/>
              <a:t>о</a:t>
            </a:r>
            <a:r>
              <a:rPr dirty="0" sz="1800"/>
              <a:t> </a:t>
            </a:r>
            <a:r>
              <a:rPr dirty="0" sz="1800" spc="-55"/>
              <a:t> </a:t>
            </a:r>
            <a:r>
              <a:rPr dirty="0" sz="1800" spc="175"/>
              <a:t>ћ</a:t>
            </a:r>
            <a:r>
              <a:rPr dirty="0" sz="1800" spc="150"/>
              <a:t>е</a:t>
            </a:r>
            <a:r>
              <a:rPr dirty="0" sz="1800"/>
              <a:t> </a:t>
            </a:r>
            <a:r>
              <a:rPr dirty="0" sz="1800" spc="-40"/>
              <a:t> </a:t>
            </a:r>
            <a:r>
              <a:rPr dirty="0" sz="1800" spc="160"/>
              <a:t>и</a:t>
            </a:r>
            <a:r>
              <a:rPr dirty="0" sz="1800" spc="145"/>
              <a:t>з</a:t>
            </a:r>
            <a:r>
              <a:rPr dirty="0" sz="1800" spc="175"/>
              <a:t>и</a:t>
            </a:r>
            <a:r>
              <a:rPr dirty="0" sz="1800" spc="25"/>
              <a:t>с</a:t>
            </a:r>
            <a:r>
              <a:rPr dirty="0" sz="1800" spc="195"/>
              <a:t>к</a:t>
            </a:r>
            <a:r>
              <a:rPr dirty="0" sz="1800" spc="160"/>
              <a:t>и</a:t>
            </a:r>
            <a:r>
              <a:rPr dirty="0" sz="1800" spc="125"/>
              <a:t>в</a:t>
            </a:r>
            <a:r>
              <a:rPr dirty="0" sz="1800" spc="160"/>
              <a:t>а</a:t>
            </a:r>
            <a:r>
              <a:rPr dirty="0" sz="1800" spc="140"/>
              <a:t>т</a:t>
            </a:r>
            <a:r>
              <a:rPr dirty="0" sz="1800" spc="160"/>
              <a:t>и</a:t>
            </a:r>
            <a:r>
              <a:rPr dirty="0" sz="1800" spc="75"/>
              <a:t> </a:t>
            </a:r>
            <a:r>
              <a:rPr dirty="0" sz="1800" spc="160"/>
              <a:t>д</a:t>
            </a:r>
            <a:r>
              <a:rPr dirty="0" sz="1800" spc="25"/>
              <a:t>о</a:t>
            </a:r>
            <a:r>
              <a:rPr dirty="0" sz="1800" spc="160"/>
              <a:t>д</a:t>
            </a:r>
            <a:r>
              <a:rPr dirty="0" sz="1800" spc="145"/>
              <a:t>а</a:t>
            </a:r>
            <a:r>
              <a:rPr dirty="0" sz="1800" spc="140"/>
              <a:t>т</a:t>
            </a:r>
            <a:r>
              <a:rPr dirty="0" sz="1800" spc="140"/>
              <a:t>н</a:t>
            </a:r>
            <a:r>
              <a:rPr dirty="0" sz="1800" spc="150"/>
              <a:t>е</a:t>
            </a:r>
            <a:r>
              <a:rPr dirty="0" sz="1800" spc="105"/>
              <a:t> </a:t>
            </a:r>
            <a:r>
              <a:rPr dirty="0" sz="1800" spc="140"/>
              <a:t>т</a:t>
            </a:r>
            <a:r>
              <a:rPr dirty="0" sz="1800" spc="175"/>
              <a:t>р</a:t>
            </a:r>
            <a:r>
              <a:rPr dirty="0" sz="1800" spc="95"/>
              <a:t>о</a:t>
            </a:r>
            <a:r>
              <a:rPr dirty="0" sz="1800" spc="185"/>
              <a:t>ш</a:t>
            </a:r>
            <a:r>
              <a:rPr dirty="0" sz="1800" spc="95"/>
              <a:t>о</a:t>
            </a:r>
            <a:r>
              <a:rPr dirty="0" sz="1800" spc="145"/>
              <a:t>в</a:t>
            </a:r>
            <a:r>
              <a:rPr dirty="0" sz="1800" spc="150"/>
              <a:t>е</a:t>
            </a:r>
            <a:r>
              <a:rPr dirty="0" sz="1800" spc="105"/>
              <a:t> </a:t>
            </a:r>
            <a:r>
              <a:rPr dirty="0" sz="1800" spc="175"/>
              <a:t>к</a:t>
            </a:r>
            <a:r>
              <a:rPr dirty="0" sz="1800" spc="145"/>
              <a:t>а</a:t>
            </a:r>
            <a:r>
              <a:rPr dirty="0" sz="1800" spc="140"/>
              <a:t>н</a:t>
            </a:r>
            <a:r>
              <a:rPr dirty="0" sz="1800" spc="160"/>
              <a:t>д</a:t>
            </a:r>
            <a:r>
              <a:rPr dirty="0" sz="1800" spc="175"/>
              <a:t>и</a:t>
            </a:r>
            <a:r>
              <a:rPr dirty="0" sz="1800" spc="160"/>
              <a:t>д</a:t>
            </a:r>
            <a:r>
              <a:rPr dirty="0" sz="1800" spc="145"/>
              <a:t>а</a:t>
            </a:r>
            <a:r>
              <a:rPr dirty="0" sz="1800" spc="120"/>
              <a:t>т</a:t>
            </a:r>
            <a:r>
              <a:rPr dirty="0" sz="1800" spc="175"/>
              <a:t>и</a:t>
            </a:r>
            <a:r>
              <a:rPr dirty="0" sz="1800" spc="114"/>
              <a:t>м</a:t>
            </a:r>
            <a:r>
              <a:rPr dirty="0" sz="1800" spc="155"/>
              <a:t>а</a:t>
            </a:r>
            <a:r>
              <a:rPr dirty="0" sz="1800" spc="95"/>
              <a:t> </a:t>
            </a:r>
            <a:r>
              <a:rPr dirty="0" sz="1800" spc="160"/>
              <a:t>и</a:t>
            </a:r>
            <a:r>
              <a:rPr dirty="0" sz="1800" spc="105"/>
              <a:t> </a:t>
            </a:r>
            <a:r>
              <a:rPr dirty="0" sz="1800" spc="145"/>
              <a:t>з</a:t>
            </a:r>
            <a:r>
              <a:rPr dirty="0" sz="1800" spc="145"/>
              <a:t>а</a:t>
            </a:r>
            <a:r>
              <a:rPr dirty="0" sz="1800" spc="100"/>
              <a:t>т</a:t>
            </a:r>
            <a:r>
              <a:rPr dirty="0" sz="1800" spc="114"/>
              <a:t>о</a:t>
            </a:r>
            <a:r>
              <a:rPr dirty="0" sz="1800" spc="125"/>
              <a:t> </a:t>
            </a:r>
            <a:r>
              <a:rPr dirty="0" sz="1800" spc="35"/>
              <a:t>ј</a:t>
            </a:r>
            <a:r>
              <a:rPr dirty="0" sz="1800" spc="150"/>
              <a:t>е</a:t>
            </a:r>
            <a:r>
              <a:rPr dirty="0" sz="1800" spc="105"/>
              <a:t> </a:t>
            </a:r>
            <a:r>
              <a:rPr dirty="0" sz="1800" spc="125"/>
              <a:t>в</a:t>
            </a:r>
            <a:r>
              <a:rPr dirty="0" sz="1800" spc="145"/>
              <a:t>а</a:t>
            </a:r>
            <a:r>
              <a:rPr dirty="0" sz="1800" spc="170"/>
              <a:t>ж</a:t>
            </a:r>
            <a:r>
              <a:rPr dirty="0" sz="1800" spc="140"/>
              <a:t>н</a:t>
            </a:r>
            <a:r>
              <a:rPr dirty="0" sz="1800" spc="114"/>
              <a:t>о</a:t>
            </a:r>
            <a:r>
              <a:rPr dirty="0" sz="1800" spc="90"/>
              <a:t> </a:t>
            </a:r>
            <a:r>
              <a:rPr dirty="0" sz="1800" spc="160"/>
              <a:t>д</a:t>
            </a:r>
            <a:r>
              <a:rPr dirty="0" sz="1800" spc="155"/>
              <a:t>а</a:t>
            </a:r>
            <a:r>
              <a:rPr dirty="0" sz="1800" spc="114"/>
              <a:t> </a:t>
            </a:r>
            <a:r>
              <a:rPr dirty="0" sz="1800" spc="25"/>
              <a:t>с</a:t>
            </a:r>
            <a:r>
              <a:rPr dirty="0" sz="1800" spc="150"/>
              <a:t>е</a:t>
            </a:r>
            <a:r>
              <a:rPr dirty="0" sz="1800" spc="105"/>
              <a:t> </a:t>
            </a:r>
            <a:r>
              <a:rPr dirty="0" sz="1800" spc="175"/>
              <a:t>к</a:t>
            </a:r>
            <a:r>
              <a:rPr dirty="0" sz="1800" spc="160"/>
              <a:t>а</a:t>
            </a:r>
            <a:r>
              <a:rPr dirty="0" sz="1800" spc="140"/>
              <a:t>н</a:t>
            </a:r>
            <a:r>
              <a:rPr dirty="0" sz="1800" spc="160"/>
              <a:t>д</a:t>
            </a:r>
            <a:r>
              <a:rPr dirty="0" sz="1800" spc="160"/>
              <a:t>и</a:t>
            </a:r>
            <a:r>
              <a:rPr dirty="0" sz="1800" spc="160"/>
              <a:t>д</a:t>
            </a:r>
            <a:r>
              <a:rPr dirty="0" sz="1800" spc="145"/>
              <a:t>а</a:t>
            </a:r>
            <a:r>
              <a:rPr dirty="0" sz="1800" spc="140"/>
              <a:t>т</a:t>
            </a:r>
            <a:r>
              <a:rPr dirty="0" sz="1800" spc="160"/>
              <a:t>и</a:t>
            </a:r>
            <a:r>
              <a:rPr dirty="0" sz="1800" spc="105"/>
              <a:t> </a:t>
            </a:r>
            <a:r>
              <a:rPr dirty="0" sz="1800" spc="110"/>
              <a:t>п</a:t>
            </a:r>
            <a:r>
              <a:rPr dirty="0" sz="1800" spc="175"/>
              <a:t>р</a:t>
            </a:r>
            <a:r>
              <a:rPr dirty="0" sz="1800" spc="160"/>
              <a:t>и</a:t>
            </a:r>
            <a:r>
              <a:rPr dirty="0" sz="1800" spc="160"/>
              <a:t>д</a:t>
            </a:r>
            <a:r>
              <a:rPr dirty="0" sz="1800" spc="135"/>
              <a:t>р</a:t>
            </a:r>
            <a:r>
              <a:rPr dirty="0" sz="1800" spc="170"/>
              <a:t>ж</a:t>
            </a:r>
            <a:r>
              <a:rPr dirty="0" sz="1800" spc="145"/>
              <a:t>а</a:t>
            </a:r>
            <a:r>
              <a:rPr dirty="0" sz="1800" spc="125"/>
              <a:t>в</a:t>
            </a:r>
            <a:r>
              <a:rPr dirty="0" sz="1800" spc="160"/>
              <a:t>а</a:t>
            </a:r>
            <a:r>
              <a:rPr dirty="0" sz="1800"/>
              <a:t>ј</a:t>
            </a:r>
            <a:r>
              <a:rPr dirty="0" sz="1800" spc="50"/>
              <a:t>у</a:t>
            </a:r>
            <a:r>
              <a:rPr dirty="0" sz="1800" spc="25"/>
              <a:t> </a:t>
            </a:r>
            <a:r>
              <a:rPr dirty="0" sz="1800" spc="40"/>
              <a:t>с</a:t>
            </a:r>
            <a:r>
              <a:rPr dirty="0" sz="1800" spc="114"/>
              <a:t>м</a:t>
            </a:r>
            <a:r>
              <a:rPr dirty="0" sz="1800" spc="150"/>
              <a:t>е</a:t>
            </a:r>
            <a:r>
              <a:rPr dirty="0" sz="1800" spc="175"/>
              <a:t>р</a:t>
            </a:r>
            <a:r>
              <a:rPr dirty="0" sz="1800" spc="140"/>
              <a:t>н</a:t>
            </a:r>
            <a:r>
              <a:rPr dirty="0" sz="1800" spc="160"/>
              <a:t>и</a:t>
            </a:r>
            <a:r>
              <a:rPr dirty="0" sz="1800" spc="140"/>
              <a:t>ц</a:t>
            </a:r>
            <a:r>
              <a:rPr dirty="0" sz="1800" spc="145"/>
              <a:t>а</a:t>
            </a:r>
            <a:r>
              <a:rPr dirty="0" sz="1800" spc="-40"/>
              <a:t>.</a:t>
            </a:r>
            <a:r>
              <a:rPr dirty="0" sz="1800" spc="-75"/>
              <a:t> </a:t>
            </a:r>
            <a:r>
              <a:rPr dirty="0" sz="1800" spc="-20"/>
              <a:t>Н</a:t>
            </a:r>
            <a:r>
              <a:rPr dirty="0" sz="1800" spc="155"/>
              <a:t>а</a:t>
            </a:r>
            <a:r>
              <a:rPr dirty="0" sz="1800" spc="-45"/>
              <a:t> </a:t>
            </a:r>
            <a:r>
              <a:rPr dirty="0" sz="1800" spc="110"/>
              <a:t>п</a:t>
            </a:r>
            <a:r>
              <a:rPr dirty="0" sz="1800" spc="40"/>
              <a:t>с</a:t>
            </a:r>
            <a:r>
              <a:rPr dirty="0" sz="1800" spc="160"/>
              <a:t>и</a:t>
            </a:r>
            <a:r>
              <a:rPr dirty="0" sz="1800"/>
              <a:t>х</a:t>
            </a:r>
            <a:r>
              <a:rPr dirty="0" sz="1800" spc="114"/>
              <a:t>о</a:t>
            </a:r>
            <a:r>
              <a:rPr dirty="0" sz="1800" spc="170"/>
              <a:t>л</a:t>
            </a:r>
            <a:r>
              <a:rPr dirty="0" sz="1800" spc="114"/>
              <a:t>о</a:t>
            </a:r>
            <a:r>
              <a:rPr dirty="0" sz="1800" spc="170"/>
              <a:t>ш</a:t>
            </a:r>
            <a:r>
              <a:rPr dirty="0" sz="1800" spc="195"/>
              <a:t>к</a:t>
            </a:r>
            <a:r>
              <a:rPr dirty="0" sz="1800" spc="50"/>
              <a:t>у</a:t>
            </a:r>
            <a:r>
              <a:rPr dirty="0" sz="1800" spc="-40"/>
              <a:t> </a:t>
            </a:r>
            <a:r>
              <a:rPr dirty="0" sz="1800" spc="160"/>
              <a:t>и</a:t>
            </a:r>
            <a:r>
              <a:rPr dirty="0" sz="1800" spc="-40"/>
              <a:t> </a:t>
            </a:r>
            <a:r>
              <a:rPr dirty="0" sz="1800" spc="114"/>
              <a:t>м</a:t>
            </a:r>
            <a:r>
              <a:rPr dirty="0" sz="1800" spc="150"/>
              <a:t>е</a:t>
            </a:r>
            <a:r>
              <a:rPr dirty="0" sz="1800" spc="160"/>
              <a:t>д</a:t>
            </a:r>
            <a:r>
              <a:rPr dirty="0" sz="1800" spc="160"/>
              <a:t>и</a:t>
            </a:r>
            <a:r>
              <a:rPr dirty="0" sz="1800" spc="140"/>
              <a:t>ц</a:t>
            </a:r>
            <a:r>
              <a:rPr dirty="0" sz="1800" spc="160"/>
              <a:t>и</a:t>
            </a:r>
            <a:r>
              <a:rPr dirty="0" sz="1800" spc="140"/>
              <a:t>н</a:t>
            </a:r>
            <a:r>
              <a:rPr dirty="0" sz="1800" spc="40"/>
              <a:t>с</a:t>
            </a:r>
            <a:r>
              <a:rPr dirty="0" sz="1800" spc="120"/>
              <a:t>к</a:t>
            </a:r>
            <a:r>
              <a:rPr dirty="0" sz="1800" spc="114"/>
              <a:t>о</a:t>
            </a:r>
            <a:r>
              <a:rPr dirty="0" sz="1800" spc="5"/>
              <a:t>-</a:t>
            </a:r>
            <a:r>
              <a:rPr dirty="0" sz="1800" spc="145"/>
              <a:t>з</a:t>
            </a:r>
            <a:r>
              <a:rPr dirty="0" sz="1800" spc="160"/>
              <a:t>д</a:t>
            </a:r>
            <a:r>
              <a:rPr dirty="0" sz="1800" spc="175"/>
              <a:t>р</a:t>
            </a:r>
            <a:r>
              <a:rPr dirty="0" sz="1800" spc="145"/>
              <a:t>а</a:t>
            </a:r>
            <a:r>
              <a:rPr dirty="0" sz="1800" spc="145"/>
              <a:t>в</a:t>
            </a:r>
            <a:r>
              <a:rPr dirty="0" sz="1800" spc="25"/>
              <a:t>с</a:t>
            </a:r>
            <a:r>
              <a:rPr dirty="0" sz="1800" spc="140"/>
              <a:t>т</a:t>
            </a:r>
            <a:r>
              <a:rPr dirty="0" sz="1800" spc="145"/>
              <a:t>в</a:t>
            </a:r>
            <a:r>
              <a:rPr dirty="0" sz="1800" spc="150"/>
              <a:t>е</a:t>
            </a:r>
            <a:r>
              <a:rPr dirty="0" sz="1800" spc="140"/>
              <a:t>н</a:t>
            </a:r>
            <a:r>
              <a:rPr dirty="0" sz="1800" spc="114"/>
              <a:t>о</a:t>
            </a:r>
            <a:r>
              <a:rPr dirty="0" sz="1800" spc="-55"/>
              <a:t> </a:t>
            </a:r>
            <a:r>
              <a:rPr dirty="0" sz="1800" spc="110"/>
              <a:t>п</a:t>
            </a:r>
            <a:r>
              <a:rPr dirty="0" sz="1800" spc="175"/>
              <a:t>р</a:t>
            </a:r>
            <a:r>
              <a:rPr dirty="0" sz="1800" spc="95"/>
              <a:t>о</a:t>
            </a:r>
            <a:r>
              <a:rPr dirty="0" sz="1800" spc="140"/>
              <a:t>ц</a:t>
            </a:r>
            <a:r>
              <a:rPr dirty="0" sz="1800" spc="150"/>
              <a:t>е</a:t>
            </a:r>
            <a:r>
              <a:rPr dirty="0" sz="1800" spc="140"/>
              <a:t>н</a:t>
            </a:r>
            <a:r>
              <a:rPr dirty="0" sz="1800" spc="50"/>
              <a:t>у</a:t>
            </a:r>
            <a:r>
              <a:rPr dirty="0" sz="1800" spc="-55"/>
              <a:t> </a:t>
            </a:r>
            <a:r>
              <a:rPr dirty="0" sz="1800" spc="50"/>
              <a:t>у</a:t>
            </a:r>
            <a:r>
              <a:rPr dirty="0" sz="1800" spc="165"/>
              <a:t>ч</a:t>
            </a:r>
            <a:r>
              <a:rPr dirty="0" sz="1800" spc="150"/>
              <a:t>е</a:t>
            </a:r>
            <a:r>
              <a:rPr dirty="0" sz="1800" spc="140"/>
              <a:t>н</a:t>
            </a:r>
            <a:r>
              <a:rPr dirty="0" sz="1800" spc="175"/>
              <a:t>и</a:t>
            </a:r>
            <a:r>
              <a:rPr dirty="0" sz="1800" spc="120"/>
              <a:t>ц</a:t>
            </a:r>
            <a:r>
              <a:rPr dirty="0" sz="1800" spc="160"/>
              <a:t>и</a:t>
            </a:r>
            <a:endParaRPr sz="1800"/>
          </a:p>
          <a:p>
            <a:pPr>
              <a:lnSpc>
                <a:spcPct val="100000"/>
              </a:lnSpc>
              <a:spcBef>
                <a:spcPts val="32"/>
              </a:spcBef>
            </a:pPr>
            <a:endParaRPr sz="1850">
              <a:latin typeface="Times New Roman"/>
              <a:cs typeface="Times New Roman"/>
            </a:endParaRPr>
          </a:p>
          <a:p>
            <a:pPr algn="just" marL="12700">
              <a:lnSpc>
                <a:spcPct val="100000"/>
              </a:lnSpc>
            </a:pPr>
            <a:r>
              <a:rPr dirty="0" sz="1800" spc="160"/>
              <a:t>д</a:t>
            </a:r>
            <a:r>
              <a:rPr dirty="0" sz="1800" spc="114"/>
              <a:t>о</a:t>
            </a:r>
            <a:r>
              <a:rPr dirty="0" sz="1800" spc="170"/>
              <a:t>л</a:t>
            </a:r>
            <a:r>
              <a:rPr dirty="0" sz="1800" spc="160"/>
              <a:t>а</a:t>
            </a:r>
            <a:r>
              <a:rPr dirty="0" sz="1800" spc="145"/>
              <a:t>з</a:t>
            </a:r>
            <a:r>
              <a:rPr dirty="0" sz="1800" spc="150"/>
              <a:t>е</a:t>
            </a:r>
            <a:r>
              <a:rPr dirty="0" sz="1800" spc="-75"/>
              <a:t> </a:t>
            </a:r>
            <a:r>
              <a:rPr dirty="0" sz="1800" spc="50"/>
              <a:t>у</a:t>
            </a:r>
            <a:r>
              <a:rPr dirty="0" sz="1800" spc="-40"/>
              <a:t> </a:t>
            </a:r>
            <a:r>
              <a:rPr dirty="0" sz="1800" spc="110"/>
              <a:t>п</a:t>
            </a:r>
            <a:r>
              <a:rPr dirty="0" sz="1800" spc="175"/>
              <a:t>р</a:t>
            </a:r>
            <a:r>
              <a:rPr dirty="0" sz="1800" spc="145"/>
              <a:t>а</a:t>
            </a:r>
            <a:r>
              <a:rPr dirty="0" sz="1800" spc="140"/>
              <a:t>т</a:t>
            </a:r>
            <a:r>
              <a:rPr dirty="0" sz="1800" spc="204"/>
              <a:t>њ</a:t>
            </a:r>
            <a:r>
              <a:rPr dirty="0" sz="1800" spc="160"/>
              <a:t>и</a:t>
            </a:r>
            <a:r>
              <a:rPr dirty="0" sz="1800" spc="-55"/>
              <a:t> </a:t>
            </a:r>
            <a:r>
              <a:rPr dirty="0" sz="1800" spc="35"/>
              <a:t>ј</a:t>
            </a:r>
            <a:r>
              <a:rPr dirty="0" sz="1800" spc="165"/>
              <a:t>е</a:t>
            </a:r>
            <a:r>
              <a:rPr dirty="0" sz="1800" spc="160"/>
              <a:t>д</a:t>
            </a:r>
            <a:r>
              <a:rPr dirty="0" sz="1800" spc="140"/>
              <a:t>н</a:t>
            </a:r>
            <a:r>
              <a:rPr dirty="0" sz="1800" spc="95"/>
              <a:t>о</a:t>
            </a:r>
            <a:r>
              <a:rPr dirty="0" sz="1800" spc="110"/>
              <a:t>г</a:t>
            </a:r>
            <a:r>
              <a:rPr dirty="0" sz="1800" spc="-40"/>
              <a:t> </a:t>
            </a:r>
            <a:r>
              <a:rPr dirty="0" sz="1800" spc="25"/>
              <a:t>о</a:t>
            </a:r>
            <a:r>
              <a:rPr dirty="0" sz="1800" spc="155"/>
              <a:t>д</a:t>
            </a:r>
            <a:r>
              <a:rPr dirty="0" sz="1800" spc="-50"/>
              <a:t> </a:t>
            </a:r>
            <a:r>
              <a:rPr dirty="0" sz="1800" spc="175"/>
              <a:t>р</a:t>
            </a:r>
            <a:r>
              <a:rPr dirty="0" sz="1800" spc="25"/>
              <a:t>о</a:t>
            </a:r>
            <a:r>
              <a:rPr dirty="0" sz="1800" spc="160"/>
              <a:t>д</a:t>
            </a:r>
            <a:r>
              <a:rPr dirty="0" sz="1800" spc="160"/>
              <a:t>и</a:t>
            </a:r>
            <a:r>
              <a:rPr dirty="0" sz="1800" spc="100"/>
              <a:t>т</a:t>
            </a:r>
            <a:r>
              <a:rPr dirty="0" sz="1800" spc="150"/>
              <a:t>е</a:t>
            </a:r>
            <a:r>
              <a:rPr dirty="0" sz="1800" spc="195"/>
              <a:t>љ</a:t>
            </a:r>
            <a:r>
              <a:rPr dirty="0" sz="1800" spc="155"/>
              <a:t>а</a:t>
            </a:r>
            <a:r>
              <a:rPr dirty="0" sz="1800" spc="-85"/>
              <a:t> </a:t>
            </a:r>
            <a:r>
              <a:rPr dirty="0" sz="1800" spc="175"/>
              <a:t>и</a:t>
            </a:r>
            <a:r>
              <a:rPr dirty="0" sz="1800" spc="170"/>
              <a:t>л</a:t>
            </a:r>
            <a:r>
              <a:rPr dirty="0" sz="1800" spc="160"/>
              <a:t>и</a:t>
            </a:r>
            <a:r>
              <a:rPr dirty="0" sz="1800" spc="-40"/>
              <a:t> </a:t>
            </a:r>
            <a:r>
              <a:rPr dirty="0" sz="1800" spc="40"/>
              <a:t>с</a:t>
            </a:r>
            <a:r>
              <a:rPr dirty="0" sz="1800" spc="140"/>
              <a:t>т</a:t>
            </a:r>
            <a:r>
              <a:rPr dirty="0" sz="1800" spc="145"/>
              <a:t>а</a:t>
            </a:r>
            <a:r>
              <a:rPr dirty="0" sz="1800" spc="175"/>
              <a:t>р</a:t>
            </a:r>
            <a:r>
              <a:rPr dirty="0" sz="1800" spc="160"/>
              <a:t>а</a:t>
            </a:r>
            <a:r>
              <a:rPr dirty="0" sz="1800" spc="100"/>
              <a:t>т</a:t>
            </a:r>
            <a:r>
              <a:rPr dirty="0" sz="1800" spc="150"/>
              <a:t>е</a:t>
            </a:r>
            <a:r>
              <a:rPr dirty="0" sz="1800" spc="180"/>
              <a:t>љ</a:t>
            </a:r>
            <a:r>
              <a:rPr dirty="0" sz="1800" spc="160"/>
              <a:t>а</a:t>
            </a:r>
            <a:r>
              <a:rPr dirty="0" sz="1800" spc="-40"/>
              <a:t>.</a:t>
            </a:r>
            <a:endParaRPr sz="1800"/>
          </a:p>
        </p:txBody>
      </p:sp>
      <p:sp>
        <p:nvSpPr>
          <p:cNvPr id="4" name="object 4"/>
          <p:cNvSpPr/>
          <p:nvPr/>
        </p:nvSpPr>
        <p:spPr>
          <a:xfrm>
            <a:off x="6530340" y="886968"/>
            <a:ext cx="836675" cy="10713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8595" y="1886711"/>
            <a:ext cx="3296411" cy="42245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137672" y="2320792"/>
            <a:ext cx="7046595" cy="47409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1028700">
              <a:lnSpc>
                <a:spcPct val="100000"/>
              </a:lnSpc>
            </a:pPr>
            <a:r>
              <a:rPr dirty="0" sz="2100" spc="55">
                <a:solidFill>
                  <a:srgbClr val="FFFFFF"/>
                </a:solidFill>
                <a:latin typeface="Cambria"/>
                <a:cs typeface="Cambria"/>
              </a:rPr>
              <a:t>А</a:t>
            </a:r>
            <a:r>
              <a:rPr dirty="0" sz="2100" spc="-25">
                <a:solidFill>
                  <a:srgbClr val="FFFFFF"/>
                </a:solidFill>
                <a:latin typeface="Cambria"/>
                <a:cs typeface="Cambria"/>
              </a:rPr>
              <a:t>Д</a:t>
            </a:r>
            <a:r>
              <a:rPr dirty="0" sz="2100" spc="-10">
                <a:solidFill>
                  <a:srgbClr val="FFFFFF"/>
                </a:solidFill>
                <a:latin typeface="Cambria"/>
                <a:cs typeface="Cambria"/>
              </a:rPr>
              <a:t>Р</a:t>
            </a:r>
            <a:r>
              <a:rPr dirty="0" sz="2100" spc="10">
                <a:solidFill>
                  <a:srgbClr val="FFFFFF"/>
                </a:solidFill>
                <a:latin typeface="Cambria"/>
                <a:cs typeface="Cambria"/>
              </a:rPr>
              <a:t>Е</a:t>
            </a:r>
            <a:r>
              <a:rPr dirty="0" sz="2100" spc="-20">
                <a:solidFill>
                  <a:srgbClr val="FFFFFF"/>
                </a:solidFill>
                <a:latin typeface="Cambria"/>
                <a:cs typeface="Cambria"/>
              </a:rPr>
              <a:t>С</a:t>
            </a:r>
            <a:r>
              <a:rPr dirty="0" sz="2100" spc="35">
                <a:solidFill>
                  <a:srgbClr val="FFFFFF"/>
                </a:solidFill>
                <a:latin typeface="Cambria"/>
                <a:cs typeface="Cambria"/>
              </a:rPr>
              <a:t>А</a:t>
            </a:r>
            <a:r>
              <a:rPr dirty="0" sz="2100" spc="-10">
                <a:solidFill>
                  <a:srgbClr val="FFFFFF"/>
                </a:solidFill>
                <a:latin typeface="Cambria"/>
                <a:cs typeface="Cambria"/>
              </a:rPr>
              <a:t>:</a:t>
            </a:r>
            <a:endParaRPr sz="2100">
              <a:latin typeface="Cambria"/>
              <a:cs typeface="Cambria"/>
            </a:endParaRPr>
          </a:p>
          <a:p>
            <a:pPr marL="2482850" marR="5080">
              <a:lnSpc>
                <a:spcPct val="100000"/>
              </a:lnSpc>
            </a:pPr>
            <a:r>
              <a:rPr dirty="0" sz="2100" spc="-15">
                <a:solidFill>
                  <a:srgbClr val="99FFCC"/>
                </a:solidFill>
                <a:latin typeface="Cambria"/>
                <a:cs typeface="Cambria"/>
              </a:rPr>
              <a:t>Ш</a:t>
            </a:r>
            <a:r>
              <a:rPr dirty="0" sz="2100" spc="-25">
                <a:solidFill>
                  <a:srgbClr val="99FFCC"/>
                </a:solidFill>
                <a:latin typeface="Cambria"/>
                <a:cs typeface="Cambria"/>
              </a:rPr>
              <a:t>к</a:t>
            </a:r>
            <a:r>
              <a:rPr dirty="0" sz="2100" spc="-15">
                <a:solidFill>
                  <a:srgbClr val="99FFCC"/>
                </a:solidFill>
                <a:latin typeface="Cambria"/>
                <a:cs typeface="Cambria"/>
              </a:rPr>
              <a:t>о</a:t>
            </a:r>
            <a:r>
              <a:rPr dirty="0" sz="2100">
                <a:solidFill>
                  <a:srgbClr val="99FFCC"/>
                </a:solidFill>
                <a:latin typeface="Cambria"/>
                <a:cs typeface="Cambria"/>
              </a:rPr>
              <a:t>л</a:t>
            </a:r>
            <a:r>
              <a:rPr dirty="0" sz="2100" spc="-10">
                <a:solidFill>
                  <a:srgbClr val="99FFCC"/>
                </a:solidFill>
                <a:latin typeface="Cambria"/>
                <a:cs typeface="Cambria"/>
              </a:rPr>
              <a:t>с</a:t>
            </a:r>
            <a:r>
              <a:rPr dirty="0" sz="2100">
                <a:solidFill>
                  <a:srgbClr val="99FFCC"/>
                </a:solidFill>
                <a:latin typeface="Cambria"/>
                <a:cs typeface="Cambria"/>
              </a:rPr>
              <a:t>ка</a:t>
            </a:r>
            <a:r>
              <a:rPr dirty="0" sz="2100" spc="-20">
                <a:solidFill>
                  <a:srgbClr val="99FFCC"/>
                </a:solidFill>
                <a:latin typeface="Cambria"/>
                <a:cs typeface="Cambria"/>
              </a:rPr>
              <a:t> </a:t>
            </a:r>
            <a:r>
              <a:rPr dirty="0" sz="2100">
                <a:solidFill>
                  <a:srgbClr val="99FFCC"/>
                </a:solidFill>
                <a:latin typeface="Cambria"/>
                <a:cs typeface="Cambria"/>
              </a:rPr>
              <a:t>з</a:t>
            </a:r>
            <a:r>
              <a:rPr dirty="0" sz="2100" spc="-5">
                <a:solidFill>
                  <a:srgbClr val="99FFCC"/>
                </a:solidFill>
                <a:latin typeface="Cambria"/>
                <a:cs typeface="Cambria"/>
              </a:rPr>
              <a:t>г</a:t>
            </a:r>
            <a:r>
              <a:rPr dirty="0" sz="2100" spc="-15">
                <a:solidFill>
                  <a:srgbClr val="99FFCC"/>
                </a:solidFill>
                <a:latin typeface="Cambria"/>
                <a:cs typeface="Cambria"/>
              </a:rPr>
              <a:t>р</a:t>
            </a:r>
            <a:r>
              <a:rPr dirty="0" sz="2100">
                <a:solidFill>
                  <a:srgbClr val="99FFCC"/>
                </a:solidFill>
                <a:latin typeface="Cambria"/>
                <a:cs typeface="Cambria"/>
              </a:rPr>
              <a:t>ада – </a:t>
            </a:r>
            <a:r>
              <a:rPr dirty="0" sz="2100" spc="10">
                <a:solidFill>
                  <a:srgbClr val="99FFCC"/>
                </a:solidFill>
                <a:latin typeface="Cambria"/>
                <a:cs typeface="Cambria"/>
              </a:rPr>
              <a:t>П</a:t>
            </a:r>
            <a:r>
              <a:rPr dirty="0" sz="2100" spc="-30">
                <a:solidFill>
                  <a:srgbClr val="99FFCC"/>
                </a:solidFill>
                <a:latin typeface="Cambria"/>
                <a:cs typeface="Cambria"/>
              </a:rPr>
              <a:t>е</a:t>
            </a:r>
            <a:r>
              <a:rPr dirty="0" sz="2100" spc="-5">
                <a:solidFill>
                  <a:srgbClr val="99FFCC"/>
                </a:solidFill>
                <a:latin typeface="Cambria"/>
                <a:cs typeface="Cambria"/>
              </a:rPr>
              <a:t>т</a:t>
            </a:r>
            <a:r>
              <a:rPr dirty="0" sz="2100" spc="-15">
                <a:solidFill>
                  <a:srgbClr val="99FFCC"/>
                </a:solidFill>
                <a:latin typeface="Cambria"/>
                <a:cs typeface="Cambria"/>
              </a:rPr>
              <a:t>р</a:t>
            </a:r>
            <a:r>
              <a:rPr dirty="0" sz="2100">
                <a:solidFill>
                  <a:srgbClr val="99FFCC"/>
                </a:solidFill>
                <a:latin typeface="Cambria"/>
                <a:cs typeface="Cambria"/>
              </a:rPr>
              <a:t>а</a:t>
            </a:r>
            <a:r>
              <a:rPr dirty="0" sz="2100" spc="25">
                <a:solidFill>
                  <a:srgbClr val="99FFCC"/>
                </a:solidFill>
                <a:latin typeface="Cambria"/>
                <a:cs typeface="Cambria"/>
              </a:rPr>
              <a:t> </a:t>
            </a:r>
            <a:r>
              <a:rPr dirty="0" sz="2100" spc="-5">
                <a:solidFill>
                  <a:srgbClr val="99FFCC"/>
                </a:solidFill>
                <a:latin typeface="Cambria"/>
                <a:cs typeface="Cambria"/>
              </a:rPr>
              <a:t>Ч</a:t>
            </a:r>
            <a:r>
              <a:rPr dirty="0" sz="2100" spc="-20">
                <a:solidFill>
                  <a:srgbClr val="99FFCC"/>
                </a:solidFill>
                <a:latin typeface="Cambria"/>
                <a:cs typeface="Cambria"/>
              </a:rPr>
              <a:t>а</a:t>
            </a:r>
            <a:r>
              <a:rPr dirty="0" sz="2100" spc="5">
                <a:solidFill>
                  <a:srgbClr val="99FFCC"/>
                </a:solidFill>
                <a:latin typeface="Cambria"/>
                <a:cs typeface="Cambria"/>
              </a:rPr>
              <a:t>ј</a:t>
            </a:r>
            <a:r>
              <a:rPr dirty="0" sz="2100" spc="-25">
                <a:solidFill>
                  <a:srgbClr val="99FFCC"/>
                </a:solidFill>
                <a:latin typeface="Cambria"/>
                <a:cs typeface="Cambria"/>
              </a:rPr>
              <a:t>к</a:t>
            </a:r>
            <a:r>
              <a:rPr dirty="0" sz="2100" spc="-15">
                <a:solidFill>
                  <a:srgbClr val="99FFCC"/>
                </a:solidFill>
                <a:latin typeface="Cambria"/>
                <a:cs typeface="Cambria"/>
              </a:rPr>
              <a:t>о</a:t>
            </a:r>
            <a:r>
              <a:rPr dirty="0" sz="2100">
                <a:solidFill>
                  <a:srgbClr val="99FFCC"/>
                </a:solidFill>
                <a:latin typeface="Cambria"/>
                <a:cs typeface="Cambria"/>
              </a:rPr>
              <a:t>в</a:t>
            </a:r>
            <a:r>
              <a:rPr dirty="0" sz="2100" spc="-10">
                <a:solidFill>
                  <a:srgbClr val="99FFCC"/>
                </a:solidFill>
                <a:latin typeface="Cambria"/>
                <a:cs typeface="Cambria"/>
              </a:rPr>
              <a:t>с</a:t>
            </a:r>
            <a:r>
              <a:rPr dirty="0" sz="2100" spc="-25">
                <a:solidFill>
                  <a:srgbClr val="99FFCC"/>
                </a:solidFill>
                <a:latin typeface="Cambria"/>
                <a:cs typeface="Cambria"/>
              </a:rPr>
              <a:t>к</a:t>
            </a:r>
            <a:r>
              <a:rPr dirty="0" sz="2100" spc="-15">
                <a:solidFill>
                  <a:srgbClr val="99FFCC"/>
                </a:solidFill>
                <a:latin typeface="Cambria"/>
                <a:cs typeface="Cambria"/>
              </a:rPr>
              <a:t>ог</a:t>
            </a:r>
            <a:r>
              <a:rPr dirty="0" sz="2100" spc="5">
                <a:solidFill>
                  <a:srgbClr val="99FFCC"/>
                </a:solidFill>
                <a:latin typeface="Cambria"/>
                <a:cs typeface="Cambria"/>
              </a:rPr>
              <a:t> </a:t>
            </a:r>
            <a:r>
              <a:rPr dirty="0" sz="2100" spc="-25">
                <a:solidFill>
                  <a:srgbClr val="99FFCC"/>
                </a:solidFill>
                <a:latin typeface="Cambria"/>
                <a:cs typeface="Cambria"/>
              </a:rPr>
              <a:t>2</a:t>
            </a:r>
            <a:r>
              <a:rPr dirty="0" sz="2100" spc="-10">
                <a:solidFill>
                  <a:srgbClr val="99FFCC"/>
                </a:solidFill>
                <a:latin typeface="Cambria"/>
                <a:cs typeface="Cambria"/>
              </a:rPr>
              <a:t>;</a:t>
            </a:r>
            <a:r>
              <a:rPr dirty="0" sz="2100" spc="-5">
                <a:solidFill>
                  <a:srgbClr val="99FFCC"/>
                </a:solidFill>
                <a:latin typeface="Cambria"/>
                <a:cs typeface="Cambria"/>
              </a:rPr>
              <a:t> </a:t>
            </a:r>
            <a:r>
              <a:rPr dirty="0" sz="2100" spc="-20">
                <a:solidFill>
                  <a:srgbClr val="99FFCC"/>
                </a:solidFill>
                <a:latin typeface="Cambria"/>
                <a:cs typeface="Cambria"/>
              </a:rPr>
              <a:t>И</a:t>
            </a:r>
            <a:r>
              <a:rPr dirty="0" sz="2100" spc="-15">
                <a:solidFill>
                  <a:srgbClr val="99FFCC"/>
                </a:solidFill>
                <a:latin typeface="Cambria"/>
                <a:cs typeface="Cambria"/>
              </a:rPr>
              <a:t>н</a:t>
            </a:r>
            <a:r>
              <a:rPr dirty="0" sz="2100" spc="-5">
                <a:solidFill>
                  <a:srgbClr val="99FFCC"/>
                </a:solidFill>
                <a:latin typeface="Cambria"/>
                <a:cs typeface="Cambria"/>
              </a:rPr>
              <a:t>т</a:t>
            </a:r>
            <a:r>
              <a:rPr dirty="0" sz="2100" spc="-30">
                <a:solidFill>
                  <a:srgbClr val="99FFCC"/>
                </a:solidFill>
                <a:latin typeface="Cambria"/>
                <a:cs typeface="Cambria"/>
              </a:rPr>
              <a:t>е</a:t>
            </a:r>
            <a:r>
              <a:rPr dirty="0" sz="2100" spc="5">
                <a:solidFill>
                  <a:srgbClr val="99FFCC"/>
                </a:solidFill>
                <a:latin typeface="Cambria"/>
                <a:cs typeface="Cambria"/>
              </a:rPr>
              <a:t>р</a:t>
            </a:r>
            <a:r>
              <a:rPr dirty="0" sz="2100" spc="-15">
                <a:solidFill>
                  <a:srgbClr val="99FFCC"/>
                </a:solidFill>
                <a:latin typeface="Cambria"/>
                <a:cs typeface="Cambria"/>
              </a:rPr>
              <a:t>н</a:t>
            </a:r>
            <a:r>
              <a:rPr dirty="0" sz="2100" spc="-20">
                <a:solidFill>
                  <a:srgbClr val="99FFCC"/>
                </a:solidFill>
                <a:latin typeface="Cambria"/>
                <a:cs typeface="Cambria"/>
              </a:rPr>
              <a:t>а</a:t>
            </a:r>
            <a:r>
              <a:rPr dirty="0" sz="2100">
                <a:solidFill>
                  <a:srgbClr val="99FFCC"/>
                </a:solidFill>
                <a:latin typeface="Cambria"/>
                <a:cs typeface="Cambria"/>
              </a:rPr>
              <a:t>т</a:t>
            </a:r>
            <a:r>
              <a:rPr dirty="0" sz="2100" spc="15">
                <a:solidFill>
                  <a:srgbClr val="99FFCC"/>
                </a:solidFill>
                <a:latin typeface="Cambria"/>
                <a:cs typeface="Cambria"/>
              </a:rPr>
              <a:t> </a:t>
            </a:r>
            <a:r>
              <a:rPr dirty="0" sz="2100">
                <a:solidFill>
                  <a:srgbClr val="99FFCC"/>
                </a:solidFill>
                <a:latin typeface="Cambria"/>
                <a:cs typeface="Cambria"/>
              </a:rPr>
              <a:t>– </a:t>
            </a:r>
            <a:r>
              <a:rPr dirty="0" sz="2100" spc="-90">
                <a:solidFill>
                  <a:srgbClr val="99FFCC"/>
                </a:solidFill>
                <a:latin typeface="Cambria"/>
                <a:cs typeface="Cambria"/>
              </a:rPr>
              <a:t>Х</a:t>
            </a:r>
            <a:r>
              <a:rPr dirty="0" sz="2100" spc="-25">
                <a:solidFill>
                  <a:srgbClr val="99FFCC"/>
                </a:solidFill>
                <a:latin typeface="Cambria"/>
                <a:cs typeface="Cambria"/>
              </a:rPr>
              <a:t>у</a:t>
            </a:r>
            <a:r>
              <a:rPr dirty="0" sz="2100" spc="-20">
                <a:solidFill>
                  <a:srgbClr val="99FFCC"/>
                </a:solidFill>
                <a:latin typeface="Cambria"/>
                <a:cs typeface="Cambria"/>
              </a:rPr>
              <a:t>м</a:t>
            </a:r>
            <a:r>
              <a:rPr dirty="0" sz="2100" spc="-10">
                <a:solidFill>
                  <a:srgbClr val="99FFCC"/>
                </a:solidFill>
                <a:latin typeface="Cambria"/>
                <a:cs typeface="Cambria"/>
              </a:rPr>
              <a:t>с</a:t>
            </a:r>
            <a:r>
              <a:rPr dirty="0" sz="2100" spc="20">
                <a:solidFill>
                  <a:srgbClr val="99FFCC"/>
                </a:solidFill>
                <a:latin typeface="Cambria"/>
                <a:cs typeface="Cambria"/>
              </a:rPr>
              <a:t>к</a:t>
            </a:r>
            <a:r>
              <a:rPr dirty="0" sz="2100">
                <a:solidFill>
                  <a:srgbClr val="99FFCC"/>
                </a:solidFill>
                <a:latin typeface="Cambria"/>
                <a:cs typeface="Cambria"/>
              </a:rPr>
              <a:t>а</a:t>
            </a:r>
            <a:r>
              <a:rPr dirty="0" sz="2100" spc="-20">
                <a:solidFill>
                  <a:srgbClr val="99FFCC"/>
                </a:solidFill>
                <a:latin typeface="Cambria"/>
                <a:cs typeface="Cambria"/>
              </a:rPr>
              <a:t> </a:t>
            </a:r>
            <a:r>
              <a:rPr dirty="0" sz="2100" spc="-5">
                <a:solidFill>
                  <a:srgbClr val="99FFCC"/>
                </a:solidFill>
                <a:latin typeface="Cambria"/>
                <a:cs typeface="Cambria"/>
              </a:rPr>
              <a:t>2</a:t>
            </a:r>
            <a:r>
              <a:rPr dirty="0" sz="2100" spc="-25">
                <a:solidFill>
                  <a:srgbClr val="99FFCC"/>
                </a:solidFill>
                <a:latin typeface="Cambria"/>
                <a:cs typeface="Cambria"/>
              </a:rPr>
              <a:t>2</a:t>
            </a:r>
            <a:r>
              <a:rPr dirty="0" sz="2100" spc="-10">
                <a:solidFill>
                  <a:srgbClr val="99FFCC"/>
                </a:solidFill>
                <a:latin typeface="Cambria"/>
                <a:cs typeface="Cambria"/>
              </a:rPr>
              <a:t>;</a:t>
            </a:r>
            <a:endParaRPr sz="21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8"/>
              </a:spcBef>
            </a:pPr>
            <a:endParaRPr sz="2150">
              <a:latin typeface="Times New Roman"/>
              <a:cs typeface="Times New Roman"/>
            </a:endParaRPr>
          </a:p>
          <a:p>
            <a:pPr algn="ctr" marR="476884">
              <a:lnSpc>
                <a:spcPct val="100000"/>
              </a:lnSpc>
            </a:pPr>
            <a:r>
              <a:rPr dirty="0" sz="2100" spc="-20">
                <a:solidFill>
                  <a:srgbClr val="FFFFFF"/>
                </a:solidFill>
                <a:latin typeface="Cambria"/>
                <a:cs typeface="Cambria"/>
              </a:rPr>
              <a:t>С</a:t>
            </a:r>
            <a:r>
              <a:rPr dirty="0" sz="2100" spc="-10">
                <a:solidFill>
                  <a:srgbClr val="FFFFFF"/>
                </a:solidFill>
                <a:latin typeface="Cambria"/>
                <a:cs typeface="Cambria"/>
              </a:rPr>
              <a:t>А</a:t>
            </a:r>
            <a:r>
              <a:rPr dirty="0" sz="2100" spc="-5">
                <a:solidFill>
                  <a:srgbClr val="FFFFFF"/>
                </a:solidFill>
                <a:latin typeface="Cambria"/>
                <a:cs typeface="Cambria"/>
              </a:rPr>
              <a:t>Ј</a:t>
            </a:r>
            <a:r>
              <a:rPr dirty="0" sz="2100" spc="-15">
                <a:solidFill>
                  <a:srgbClr val="FFFFFF"/>
                </a:solidFill>
                <a:latin typeface="Cambria"/>
                <a:cs typeface="Cambria"/>
              </a:rPr>
              <a:t>Т</a:t>
            </a:r>
            <a:r>
              <a:rPr dirty="0" sz="2100" spc="-5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2100" spc="-15">
                <a:solidFill>
                  <a:srgbClr val="FFFFFF"/>
                </a:solidFill>
                <a:latin typeface="Cambria"/>
                <a:cs typeface="Cambria"/>
              </a:rPr>
              <a:t>Ш</a:t>
            </a:r>
            <a:r>
              <a:rPr dirty="0" sz="2100" spc="-55">
                <a:solidFill>
                  <a:srgbClr val="FFFFFF"/>
                </a:solidFill>
                <a:latin typeface="Cambria"/>
                <a:cs typeface="Cambria"/>
              </a:rPr>
              <a:t>К</a:t>
            </a:r>
            <a:r>
              <a:rPr dirty="0" sz="2100" spc="-114">
                <a:solidFill>
                  <a:srgbClr val="FFFFFF"/>
                </a:solidFill>
                <a:latin typeface="Cambria"/>
                <a:cs typeface="Cambria"/>
              </a:rPr>
              <a:t>О</a:t>
            </a:r>
            <a:r>
              <a:rPr dirty="0" sz="2100" spc="-10">
                <a:solidFill>
                  <a:srgbClr val="FFFFFF"/>
                </a:solidFill>
                <a:latin typeface="Cambria"/>
                <a:cs typeface="Cambria"/>
              </a:rPr>
              <a:t>Л</a:t>
            </a:r>
            <a:r>
              <a:rPr dirty="0" sz="2100" spc="10">
                <a:solidFill>
                  <a:srgbClr val="FFFFFF"/>
                </a:solidFill>
                <a:latin typeface="Cambria"/>
                <a:cs typeface="Cambria"/>
              </a:rPr>
              <a:t>Е</a:t>
            </a:r>
            <a:r>
              <a:rPr dirty="0" sz="2100" spc="-10">
                <a:solidFill>
                  <a:srgbClr val="FFFFFF"/>
                </a:solidFill>
                <a:latin typeface="Cambria"/>
                <a:cs typeface="Cambria"/>
              </a:rPr>
              <a:t>:</a:t>
            </a:r>
            <a:endParaRPr sz="2100">
              <a:latin typeface="Cambria"/>
              <a:cs typeface="Cambria"/>
            </a:endParaRPr>
          </a:p>
          <a:p>
            <a:pPr marL="2482850">
              <a:lnSpc>
                <a:spcPct val="100000"/>
              </a:lnSpc>
            </a:pPr>
            <a:r>
              <a:rPr dirty="0" sz="2100" spc="10" u="heavy">
                <a:solidFill>
                  <a:srgbClr val="009999"/>
                </a:solidFill>
                <a:latin typeface="Cambria"/>
                <a:cs typeface="Cambria"/>
                <a:hlinkClick r:id="rId3"/>
              </a:rPr>
              <a:t>w</a:t>
            </a:r>
            <a:r>
              <a:rPr dirty="0" sz="2100" spc="-10" u="heavy">
                <a:solidFill>
                  <a:srgbClr val="009999"/>
                </a:solidFill>
                <a:latin typeface="Cambria"/>
                <a:cs typeface="Cambria"/>
                <a:hlinkClick r:id="rId3"/>
              </a:rPr>
              <a:t>w</a:t>
            </a:r>
            <a:r>
              <a:rPr dirty="0" sz="2100" spc="-135" u="heavy">
                <a:solidFill>
                  <a:srgbClr val="009999"/>
                </a:solidFill>
                <a:latin typeface="Cambria"/>
                <a:cs typeface="Cambria"/>
                <a:hlinkClick r:id="rId3"/>
              </a:rPr>
              <a:t>w</a:t>
            </a:r>
            <a:r>
              <a:rPr dirty="0" sz="2100" spc="-15" u="heavy">
                <a:solidFill>
                  <a:srgbClr val="009999"/>
                </a:solidFill>
                <a:latin typeface="Cambria"/>
                <a:cs typeface="Cambria"/>
                <a:hlinkClick r:id="rId3"/>
              </a:rPr>
              <a:t>.</a:t>
            </a:r>
            <a:r>
              <a:rPr dirty="0" sz="2100" spc="-10" u="heavy">
                <a:solidFill>
                  <a:srgbClr val="009999"/>
                </a:solidFill>
                <a:latin typeface="Cambria"/>
                <a:cs typeface="Cambria"/>
                <a:hlinkClick r:id="rId3"/>
              </a:rPr>
              <a:t>g</a:t>
            </a:r>
            <a:r>
              <a:rPr dirty="0" sz="2100" spc="-5" u="heavy">
                <a:solidFill>
                  <a:srgbClr val="009999"/>
                </a:solidFill>
                <a:latin typeface="Cambria"/>
                <a:cs typeface="Cambria"/>
                <a:hlinkClick r:id="rId3"/>
              </a:rPr>
              <a:t>i</a:t>
            </a:r>
            <a:r>
              <a:rPr dirty="0" sz="2100" spc="15" u="heavy">
                <a:solidFill>
                  <a:srgbClr val="009999"/>
                </a:solidFill>
                <a:latin typeface="Cambria"/>
                <a:cs typeface="Cambria"/>
                <a:hlinkClick r:id="rId3"/>
              </a:rPr>
              <a:t>m</a:t>
            </a:r>
            <a:r>
              <a:rPr dirty="0" sz="2100" u="heavy">
                <a:solidFill>
                  <a:srgbClr val="009999"/>
                </a:solidFill>
                <a:latin typeface="Cambria"/>
                <a:cs typeface="Cambria"/>
                <a:hlinkClick r:id="rId3"/>
              </a:rPr>
              <a:t>n</a:t>
            </a:r>
            <a:r>
              <a:rPr dirty="0" sz="2100" spc="-20" u="heavy">
                <a:solidFill>
                  <a:srgbClr val="009999"/>
                </a:solidFill>
                <a:latin typeface="Cambria"/>
                <a:cs typeface="Cambria"/>
                <a:hlinkClick r:id="rId3"/>
              </a:rPr>
              <a:t>a</a:t>
            </a:r>
            <a:r>
              <a:rPr dirty="0" sz="2100" u="heavy">
                <a:solidFill>
                  <a:srgbClr val="009999"/>
                </a:solidFill>
                <a:latin typeface="Cambria"/>
                <a:cs typeface="Cambria"/>
                <a:hlinkClick r:id="rId3"/>
              </a:rPr>
              <a:t>z</a:t>
            </a:r>
            <a:r>
              <a:rPr dirty="0" sz="2100" spc="-5" u="heavy">
                <a:solidFill>
                  <a:srgbClr val="009999"/>
                </a:solidFill>
                <a:latin typeface="Cambria"/>
                <a:cs typeface="Cambria"/>
                <a:hlinkClick r:id="rId3"/>
              </a:rPr>
              <a:t>i</a:t>
            </a:r>
            <a:r>
              <a:rPr dirty="0" sz="2100" spc="5" u="heavy">
                <a:solidFill>
                  <a:srgbClr val="009999"/>
                </a:solidFill>
                <a:latin typeface="Cambria"/>
                <a:cs typeface="Cambria"/>
                <a:hlinkClick r:id="rId3"/>
              </a:rPr>
              <a:t>j</a:t>
            </a:r>
            <a:r>
              <a:rPr dirty="0" sz="2100" u="heavy">
                <a:solidFill>
                  <a:srgbClr val="009999"/>
                </a:solidFill>
                <a:latin typeface="Cambria"/>
                <a:cs typeface="Cambria"/>
                <a:hlinkClick r:id="rId3"/>
              </a:rPr>
              <a:t>a</a:t>
            </a:r>
            <a:r>
              <a:rPr dirty="0" sz="2100" spc="-15" u="heavy">
                <a:solidFill>
                  <a:srgbClr val="009999"/>
                </a:solidFill>
                <a:latin typeface="Cambria"/>
                <a:cs typeface="Cambria"/>
                <a:hlinkClick r:id="rId3"/>
              </a:rPr>
              <a:t>.</a:t>
            </a:r>
            <a:r>
              <a:rPr dirty="0" sz="2100" spc="15" u="heavy">
                <a:solidFill>
                  <a:srgbClr val="009999"/>
                </a:solidFill>
                <a:latin typeface="Cambria"/>
                <a:cs typeface="Cambria"/>
                <a:hlinkClick r:id="rId3"/>
              </a:rPr>
              <a:t>m</a:t>
            </a:r>
            <a:r>
              <a:rPr dirty="0" sz="2100" spc="-15" u="heavy">
                <a:solidFill>
                  <a:srgbClr val="009999"/>
                </a:solidFill>
                <a:latin typeface="Cambria"/>
                <a:cs typeface="Cambria"/>
                <a:hlinkClick r:id="rId3"/>
              </a:rPr>
              <a:t>o</a:t>
            </a:r>
            <a:r>
              <a:rPr dirty="0" sz="2100" spc="-25" u="heavy">
                <a:solidFill>
                  <a:srgbClr val="009999"/>
                </a:solidFill>
                <a:latin typeface="Cambria"/>
                <a:cs typeface="Cambria"/>
                <a:hlinkClick r:id="rId3"/>
              </a:rPr>
              <a:t>d</a:t>
            </a:r>
            <a:r>
              <a:rPr dirty="0" sz="2100" spc="-15" u="heavy">
                <a:solidFill>
                  <a:srgbClr val="009999"/>
                </a:solidFill>
                <a:latin typeface="Cambria"/>
                <a:cs typeface="Cambria"/>
                <a:hlinkClick r:id="rId3"/>
              </a:rPr>
              <a:t>.</a:t>
            </a:r>
            <a:r>
              <a:rPr dirty="0" sz="2100" spc="-10" u="heavy">
                <a:solidFill>
                  <a:srgbClr val="009999"/>
                </a:solidFill>
                <a:latin typeface="Cambria"/>
                <a:cs typeface="Cambria"/>
                <a:hlinkClick r:id="rId3"/>
              </a:rPr>
              <a:t>g</a:t>
            </a:r>
            <a:r>
              <a:rPr dirty="0" sz="2100" spc="-40" u="heavy">
                <a:solidFill>
                  <a:srgbClr val="009999"/>
                </a:solidFill>
                <a:latin typeface="Cambria"/>
                <a:cs typeface="Cambria"/>
                <a:hlinkClick r:id="rId3"/>
              </a:rPr>
              <a:t>o</a:t>
            </a:r>
            <a:r>
              <a:rPr dirty="0" sz="2100" spc="-215" u="heavy">
                <a:solidFill>
                  <a:srgbClr val="009999"/>
                </a:solidFill>
                <a:latin typeface="Cambria"/>
                <a:cs typeface="Cambria"/>
                <a:hlinkClick r:id="rId3"/>
              </a:rPr>
              <a:t>v</a:t>
            </a:r>
            <a:r>
              <a:rPr dirty="0" sz="2100" spc="10" u="heavy">
                <a:solidFill>
                  <a:srgbClr val="009999"/>
                </a:solidFill>
                <a:latin typeface="Cambria"/>
                <a:cs typeface="Cambria"/>
                <a:hlinkClick r:id="rId3"/>
              </a:rPr>
              <a:t>.</a:t>
            </a:r>
            <a:r>
              <a:rPr dirty="0" sz="2100" spc="-20" u="heavy">
                <a:solidFill>
                  <a:srgbClr val="009999"/>
                </a:solidFill>
                <a:latin typeface="Cambria"/>
                <a:cs typeface="Cambria"/>
                <a:hlinkClick r:id="rId3"/>
              </a:rPr>
              <a:t>r</a:t>
            </a:r>
            <a:r>
              <a:rPr dirty="0" sz="2100" spc="-10" u="heavy">
                <a:solidFill>
                  <a:srgbClr val="009999"/>
                </a:solidFill>
                <a:latin typeface="Cambria"/>
                <a:cs typeface="Cambria"/>
                <a:hlinkClick r:id="rId3"/>
              </a:rPr>
              <a:t>s</a:t>
            </a:r>
            <a:endParaRPr sz="21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7"/>
              </a:spcBef>
            </a:pPr>
            <a:endParaRPr sz="2150">
              <a:latin typeface="Times New Roman"/>
              <a:cs typeface="Times New Roman"/>
            </a:endParaRPr>
          </a:p>
          <a:p>
            <a:pPr algn="ctr" marR="161925">
              <a:lnSpc>
                <a:spcPct val="100000"/>
              </a:lnSpc>
            </a:pPr>
            <a:r>
              <a:rPr dirty="0" sz="2100" spc="-20">
                <a:solidFill>
                  <a:srgbClr val="FFFFFF"/>
                </a:solidFill>
                <a:latin typeface="Cambria"/>
                <a:cs typeface="Cambria"/>
              </a:rPr>
              <a:t>И</a:t>
            </a:r>
            <a:r>
              <a:rPr dirty="0" sz="2100" spc="10">
                <a:solidFill>
                  <a:srgbClr val="FFFFFF"/>
                </a:solidFill>
                <a:latin typeface="Cambria"/>
                <a:cs typeface="Cambria"/>
              </a:rPr>
              <a:t>МЕ</a:t>
            </a:r>
            <a:r>
              <a:rPr dirty="0" sz="2100" spc="-110">
                <a:solidFill>
                  <a:srgbClr val="FFFFFF"/>
                </a:solidFill>
                <a:latin typeface="Cambria"/>
                <a:cs typeface="Cambria"/>
              </a:rPr>
              <a:t>Ј</a:t>
            </a:r>
            <a:r>
              <a:rPr dirty="0" sz="2100" spc="-15">
                <a:solidFill>
                  <a:srgbClr val="FFFFFF"/>
                </a:solidFill>
                <a:latin typeface="Cambria"/>
                <a:cs typeface="Cambria"/>
              </a:rPr>
              <a:t>Л</a:t>
            </a:r>
            <a:r>
              <a:rPr dirty="0" sz="2100" spc="5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2100" spc="35">
                <a:solidFill>
                  <a:srgbClr val="FFFFFF"/>
                </a:solidFill>
                <a:latin typeface="Cambria"/>
                <a:cs typeface="Cambria"/>
              </a:rPr>
              <a:t>А</a:t>
            </a:r>
            <a:r>
              <a:rPr dirty="0" sz="2100" spc="-5">
                <a:solidFill>
                  <a:srgbClr val="FFFFFF"/>
                </a:solidFill>
                <a:latin typeface="Cambria"/>
                <a:cs typeface="Cambria"/>
              </a:rPr>
              <a:t>Д</a:t>
            </a:r>
            <a:r>
              <a:rPr dirty="0" sz="2100" spc="-30">
                <a:solidFill>
                  <a:srgbClr val="FFFFFF"/>
                </a:solidFill>
                <a:latin typeface="Cambria"/>
                <a:cs typeface="Cambria"/>
              </a:rPr>
              <a:t>Р</a:t>
            </a:r>
            <a:r>
              <a:rPr dirty="0" sz="2100" spc="10">
                <a:solidFill>
                  <a:srgbClr val="FFFFFF"/>
                </a:solidFill>
                <a:latin typeface="Cambria"/>
                <a:cs typeface="Cambria"/>
              </a:rPr>
              <a:t>Е</a:t>
            </a:r>
            <a:r>
              <a:rPr dirty="0" sz="2100" spc="-20">
                <a:solidFill>
                  <a:srgbClr val="FFFFFF"/>
                </a:solidFill>
                <a:latin typeface="Cambria"/>
                <a:cs typeface="Cambria"/>
              </a:rPr>
              <a:t>С</a:t>
            </a:r>
            <a:r>
              <a:rPr dirty="0" sz="2100" spc="55">
                <a:solidFill>
                  <a:srgbClr val="FFFFFF"/>
                </a:solidFill>
                <a:latin typeface="Cambria"/>
                <a:cs typeface="Cambria"/>
              </a:rPr>
              <a:t>А</a:t>
            </a:r>
            <a:r>
              <a:rPr dirty="0" sz="2100" spc="-10">
                <a:solidFill>
                  <a:srgbClr val="FFFFFF"/>
                </a:solidFill>
                <a:latin typeface="Cambria"/>
                <a:cs typeface="Cambria"/>
              </a:rPr>
              <a:t>:</a:t>
            </a:r>
            <a:endParaRPr sz="2100">
              <a:latin typeface="Cambria"/>
              <a:cs typeface="Cambria"/>
            </a:endParaRPr>
          </a:p>
          <a:p>
            <a:pPr marL="2482850">
              <a:lnSpc>
                <a:spcPct val="100000"/>
              </a:lnSpc>
            </a:pPr>
            <a:r>
              <a:rPr dirty="0" sz="2100" spc="-45" u="heavy">
                <a:solidFill>
                  <a:srgbClr val="009999"/>
                </a:solidFill>
                <a:latin typeface="Cambria"/>
                <a:cs typeface="Cambria"/>
                <a:hlinkClick r:id="rId4"/>
              </a:rPr>
              <a:t>v</a:t>
            </a:r>
            <a:r>
              <a:rPr dirty="0" sz="2100" spc="-15" u="heavy">
                <a:solidFill>
                  <a:srgbClr val="009999"/>
                </a:solidFill>
                <a:latin typeface="Cambria"/>
                <a:cs typeface="Cambria"/>
                <a:hlinkClick r:id="rId4"/>
              </a:rPr>
              <a:t>o</a:t>
            </a:r>
            <a:r>
              <a:rPr dirty="0" sz="2100" spc="-10" u="heavy">
                <a:solidFill>
                  <a:srgbClr val="009999"/>
                </a:solidFill>
                <a:latin typeface="Cambria"/>
                <a:cs typeface="Cambria"/>
                <a:hlinkClick r:id="rId4"/>
              </a:rPr>
              <a:t>g</a:t>
            </a:r>
            <a:r>
              <a:rPr dirty="0" sz="2100" spc="-5" u="heavy">
                <a:solidFill>
                  <a:srgbClr val="009999"/>
                </a:solidFill>
                <a:latin typeface="Cambria"/>
                <a:cs typeface="Cambria"/>
                <a:hlinkClick r:id="rId4"/>
              </a:rPr>
              <a:t>i</a:t>
            </a:r>
            <a:r>
              <a:rPr dirty="0" sz="2100" spc="-15" u="heavy">
                <a:solidFill>
                  <a:srgbClr val="009999"/>
                </a:solidFill>
                <a:latin typeface="Cambria"/>
                <a:cs typeface="Cambria"/>
                <a:hlinkClick r:id="rId4"/>
              </a:rPr>
              <a:t>@</a:t>
            </a:r>
            <a:r>
              <a:rPr dirty="0" sz="2100" spc="15" u="heavy">
                <a:solidFill>
                  <a:srgbClr val="009999"/>
                </a:solidFill>
                <a:latin typeface="Cambria"/>
                <a:cs typeface="Cambria"/>
                <a:hlinkClick r:id="rId4"/>
              </a:rPr>
              <a:t>m</a:t>
            </a:r>
            <a:r>
              <a:rPr dirty="0" sz="2100" spc="-15" u="heavy">
                <a:solidFill>
                  <a:srgbClr val="009999"/>
                </a:solidFill>
                <a:latin typeface="Cambria"/>
                <a:cs typeface="Cambria"/>
                <a:hlinkClick r:id="rId4"/>
              </a:rPr>
              <a:t>o</a:t>
            </a:r>
            <a:r>
              <a:rPr dirty="0" sz="2100" spc="-25" u="heavy">
                <a:solidFill>
                  <a:srgbClr val="009999"/>
                </a:solidFill>
                <a:latin typeface="Cambria"/>
                <a:cs typeface="Cambria"/>
                <a:hlinkClick r:id="rId4"/>
              </a:rPr>
              <a:t>d</a:t>
            </a:r>
            <a:r>
              <a:rPr dirty="0" sz="2100" spc="10" u="heavy">
                <a:solidFill>
                  <a:srgbClr val="009999"/>
                </a:solidFill>
                <a:latin typeface="Cambria"/>
                <a:cs typeface="Cambria"/>
                <a:hlinkClick r:id="rId4"/>
              </a:rPr>
              <a:t>.</a:t>
            </a:r>
            <a:r>
              <a:rPr dirty="0" sz="2100" spc="-10" u="heavy">
                <a:solidFill>
                  <a:srgbClr val="009999"/>
                </a:solidFill>
                <a:latin typeface="Cambria"/>
                <a:cs typeface="Cambria"/>
                <a:hlinkClick r:id="rId4"/>
              </a:rPr>
              <a:t>g</a:t>
            </a:r>
            <a:r>
              <a:rPr dirty="0" sz="2100" spc="-40" u="heavy">
                <a:solidFill>
                  <a:srgbClr val="009999"/>
                </a:solidFill>
                <a:latin typeface="Cambria"/>
                <a:cs typeface="Cambria"/>
                <a:hlinkClick r:id="rId4"/>
              </a:rPr>
              <a:t>o</a:t>
            </a:r>
            <a:r>
              <a:rPr dirty="0" sz="2100" spc="-215" u="heavy">
                <a:solidFill>
                  <a:srgbClr val="009999"/>
                </a:solidFill>
                <a:latin typeface="Cambria"/>
                <a:cs typeface="Cambria"/>
                <a:hlinkClick r:id="rId4"/>
              </a:rPr>
              <a:t>v</a:t>
            </a:r>
            <a:r>
              <a:rPr dirty="0" sz="2100" spc="10" u="heavy">
                <a:solidFill>
                  <a:srgbClr val="009999"/>
                </a:solidFill>
                <a:latin typeface="Cambria"/>
                <a:cs typeface="Cambria"/>
                <a:hlinkClick r:id="rId4"/>
              </a:rPr>
              <a:t>.</a:t>
            </a:r>
            <a:r>
              <a:rPr dirty="0" sz="2100" spc="-20" u="heavy">
                <a:solidFill>
                  <a:srgbClr val="009999"/>
                </a:solidFill>
                <a:latin typeface="Cambria"/>
                <a:cs typeface="Cambria"/>
                <a:hlinkClick r:id="rId4"/>
              </a:rPr>
              <a:t>r</a:t>
            </a:r>
            <a:r>
              <a:rPr dirty="0" sz="2100" spc="-10" u="heavy">
                <a:solidFill>
                  <a:srgbClr val="009999"/>
                </a:solidFill>
                <a:latin typeface="Cambria"/>
                <a:cs typeface="Cambria"/>
                <a:hlinkClick r:id="rId4"/>
              </a:rPr>
              <a:t>s</a:t>
            </a:r>
            <a:endParaRPr sz="21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7"/>
              </a:spcBef>
            </a:pPr>
            <a:endParaRPr sz="2150">
              <a:latin typeface="Times New Roman"/>
              <a:cs typeface="Times New Roman"/>
            </a:endParaRPr>
          </a:p>
          <a:p>
            <a:pPr marL="2482850" marR="1052830">
              <a:lnSpc>
                <a:spcPct val="100000"/>
              </a:lnSpc>
            </a:pPr>
            <a:r>
              <a:rPr dirty="0" sz="2100" spc="-55">
                <a:solidFill>
                  <a:srgbClr val="FFFFFF"/>
                </a:solidFill>
                <a:latin typeface="Cambria"/>
                <a:cs typeface="Cambria"/>
              </a:rPr>
              <a:t>К</a:t>
            </a:r>
            <a:r>
              <a:rPr dirty="0" sz="2100" spc="10">
                <a:solidFill>
                  <a:srgbClr val="FFFFFF"/>
                </a:solidFill>
                <a:latin typeface="Cambria"/>
                <a:cs typeface="Cambria"/>
              </a:rPr>
              <a:t>О</a:t>
            </a:r>
            <a:r>
              <a:rPr dirty="0" sz="2100" spc="-30">
                <a:solidFill>
                  <a:srgbClr val="FFFFFF"/>
                </a:solidFill>
                <a:latin typeface="Cambria"/>
                <a:cs typeface="Cambria"/>
              </a:rPr>
              <a:t>Н</a:t>
            </a:r>
            <a:r>
              <a:rPr dirty="0" sz="2100" spc="-170">
                <a:solidFill>
                  <a:srgbClr val="FFFFFF"/>
                </a:solidFill>
                <a:latin typeface="Cambria"/>
                <a:cs typeface="Cambria"/>
              </a:rPr>
              <a:t>Т</a:t>
            </a:r>
            <a:r>
              <a:rPr dirty="0" sz="2100" spc="-10">
                <a:solidFill>
                  <a:srgbClr val="FFFFFF"/>
                </a:solidFill>
                <a:latin typeface="Cambria"/>
                <a:cs typeface="Cambria"/>
              </a:rPr>
              <a:t>А</a:t>
            </a:r>
            <a:r>
              <a:rPr dirty="0" sz="2100" spc="-15">
                <a:solidFill>
                  <a:srgbClr val="FFFFFF"/>
                </a:solidFill>
                <a:latin typeface="Cambria"/>
                <a:cs typeface="Cambria"/>
              </a:rPr>
              <a:t>КТ</a:t>
            </a:r>
            <a:r>
              <a:rPr dirty="0" sz="2100" spc="-5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2100">
                <a:solidFill>
                  <a:srgbClr val="FFFFFF"/>
                </a:solidFill>
                <a:latin typeface="Cambria"/>
                <a:cs typeface="Cambria"/>
              </a:rPr>
              <a:t>Т</a:t>
            </a:r>
            <a:r>
              <a:rPr dirty="0" sz="2100" spc="10">
                <a:solidFill>
                  <a:srgbClr val="FFFFFF"/>
                </a:solidFill>
                <a:latin typeface="Cambria"/>
                <a:cs typeface="Cambria"/>
              </a:rPr>
              <a:t>Е</a:t>
            </a:r>
            <a:r>
              <a:rPr dirty="0" sz="2100" spc="-10">
                <a:solidFill>
                  <a:srgbClr val="FFFFFF"/>
                </a:solidFill>
                <a:latin typeface="Cambria"/>
                <a:cs typeface="Cambria"/>
              </a:rPr>
              <a:t>Л</a:t>
            </a:r>
            <a:r>
              <a:rPr dirty="0" sz="2100" spc="10">
                <a:solidFill>
                  <a:srgbClr val="FFFFFF"/>
                </a:solidFill>
                <a:latin typeface="Cambria"/>
                <a:cs typeface="Cambria"/>
              </a:rPr>
              <a:t>Е</a:t>
            </a:r>
            <a:r>
              <a:rPr dirty="0" sz="2100" spc="-20">
                <a:solidFill>
                  <a:srgbClr val="FFFFFF"/>
                </a:solidFill>
                <a:latin typeface="Cambria"/>
                <a:cs typeface="Cambria"/>
              </a:rPr>
              <a:t>Ф</a:t>
            </a:r>
            <a:r>
              <a:rPr dirty="0" sz="2100" spc="-10">
                <a:solidFill>
                  <a:srgbClr val="FFFFFF"/>
                </a:solidFill>
                <a:latin typeface="Cambria"/>
                <a:cs typeface="Cambria"/>
              </a:rPr>
              <a:t>О</a:t>
            </a:r>
            <a:r>
              <a:rPr dirty="0" sz="2100" spc="-10">
                <a:solidFill>
                  <a:srgbClr val="FFFFFF"/>
                </a:solidFill>
                <a:latin typeface="Cambria"/>
                <a:cs typeface="Cambria"/>
              </a:rPr>
              <a:t>Н</a:t>
            </a:r>
            <a:r>
              <a:rPr dirty="0" sz="2100" spc="-10">
                <a:solidFill>
                  <a:srgbClr val="FFFFFF"/>
                </a:solidFill>
                <a:latin typeface="Cambria"/>
                <a:cs typeface="Cambria"/>
              </a:rPr>
              <a:t>:</a:t>
            </a:r>
            <a:r>
              <a:rPr dirty="0" sz="2100" spc="-5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2100" spc="-25">
                <a:solidFill>
                  <a:srgbClr val="99FFCC"/>
                </a:solidFill>
                <a:latin typeface="Cambria"/>
                <a:cs typeface="Cambria"/>
              </a:rPr>
              <a:t>0</a:t>
            </a:r>
            <a:r>
              <a:rPr dirty="0" sz="2100" spc="-5">
                <a:solidFill>
                  <a:srgbClr val="99FFCC"/>
                </a:solidFill>
                <a:latin typeface="Cambria"/>
                <a:cs typeface="Cambria"/>
              </a:rPr>
              <a:t>1</a:t>
            </a:r>
            <a:r>
              <a:rPr dirty="0" sz="2100" spc="-25">
                <a:solidFill>
                  <a:srgbClr val="99FFCC"/>
                </a:solidFill>
                <a:latin typeface="Cambria"/>
                <a:cs typeface="Cambria"/>
              </a:rPr>
              <a:t>1</a:t>
            </a:r>
            <a:r>
              <a:rPr dirty="0" sz="2100">
                <a:solidFill>
                  <a:srgbClr val="99FFCC"/>
                </a:solidFill>
                <a:latin typeface="Cambria"/>
                <a:cs typeface="Cambria"/>
              </a:rPr>
              <a:t>/</a:t>
            </a:r>
            <a:r>
              <a:rPr dirty="0" sz="2100" spc="-5">
                <a:solidFill>
                  <a:srgbClr val="99FFCC"/>
                </a:solidFill>
                <a:latin typeface="Cambria"/>
                <a:cs typeface="Cambria"/>
              </a:rPr>
              <a:t>3</a:t>
            </a:r>
            <a:r>
              <a:rPr dirty="0" sz="2100" spc="-25">
                <a:solidFill>
                  <a:srgbClr val="99FFCC"/>
                </a:solidFill>
                <a:latin typeface="Cambria"/>
                <a:cs typeface="Cambria"/>
              </a:rPr>
              <a:t>6</a:t>
            </a:r>
            <a:r>
              <a:rPr dirty="0" sz="2100" spc="-5">
                <a:solidFill>
                  <a:srgbClr val="99FFCC"/>
                </a:solidFill>
                <a:latin typeface="Cambria"/>
                <a:cs typeface="Cambria"/>
              </a:rPr>
              <a:t>0</a:t>
            </a:r>
            <a:r>
              <a:rPr dirty="0" sz="2100" spc="-25">
                <a:solidFill>
                  <a:srgbClr val="99FFCC"/>
                </a:solidFill>
                <a:latin typeface="Cambria"/>
                <a:cs typeface="Cambria"/>
              </a:rPr>
              <a:t>3</a:t>
            </a:r>
            <a:r>
              <a:rPr dirty="0" sz="2100" spc="-5">
                <a:solidFill>
                  <a:srgbClr val="99FFCC"/>
                </a:solidFill>
                <a:latin typeface="Cambria"/>
                <a:cs typeface="Cambria"/>
              </a:rPr>
              <a:t>-</a:t>
            </a:r>
            <a:r>
              <a:rPr dirty="0" sz="2100" spc="-5">
                <a:solidFill>
                  <a:srgbClr val="99FFCC"/>
                </a:solidFill>
                <a:latin typeface="Cambria"/>
                <a:cs typeface="Cambria"/>
              </a:rPr>
              <a:t>9</a:t>
            </a:r>
            <a:r>
              <a:rPr dirty="0" sz="2100" spc="-25">
                <a:solidFill>
                  <a:srgbClr val="99FFCC"/>
                </a:solidFill>
                <a:latin typeface="Cambria"/>
                <a:cs typeface="Cambria"/>
              </a:rPr>
              <a:t>6</a:t>
            </a:r>
            <a:r>
              <a:rPr dirty="0" sz="2100" spc="-5">
                <a:solidFill>
                  <a:srgbClr val="99FFCC"/>
                </a:solidFill>
                <a:latin typeface="Cambria"/>
                <a:cs typeface="Cambria"/>
              </a:rPr>
              <a:t>6</a:t>
            </a:r>
            <a:r>
              <a:rPr dirty="0" sz="2100">
                <a:solidFill>
                  <a:srgbClr val="99FFCC"/>
                </a:solidFill>
                <a:latin typeface="Cambria"/>
                <a:cs typeface="Cambria"/>
              </a:rPr>
              <a:t>,</a:t>
            </a:r>
            <a:r>
              <a:rPr dirty="0" sz="2100" spc="-55">
                <a:solidFill>
                  <a:srgbClr val="99FFCC"/>
                </a:solidFill>
                <a:latin typeface="Cambria"/>
                <a:cs typeface="Cambria"/>
              </a:rPr>
              <a:t> </a:t>
            </a:r>
            <a:r>
              <a:rPr dirty="0" sz="2100" spc="-5">
                <a:solidFill>
                  <a:srgbClr val="99FFCC"/>
                </a:solidFill>
                <a:latin typeface="Cambria"/>
                <a:cs typeface="Cambria"/>
              </a:rPr>
              <a:t>0</a:t>
            </a:r>
            <a:r>
              <a:rPr dirty="0" sz="2100" spc="-25">
                <a:solidFill>
                  <a:srgbClr val="99FFCC"/>
                </a:solidFill>
                <a:latin typeface="Cambria"/>
                <a:cs typeface="Cambria"/>
              </a:rPr>
              <a:t>11</a:t>
            </a:r>
            <a:r>
              <a:rPr dirty="0" sz="2100" spc="20">
                <a:solidFill>
                  <a:srgbClr val="99FFCC"/>
                </a:solidFill>
                <a:latin typeface="Cambria"/>
                <a:cs typeface="Cambria"/>
              </a:rPr>
              <a:t>/</a:t>
            </a:r>
            <a:r>
              <a:rPr dirty="0" sz="2100" spc="-25">
                <a:solidFill>
                  <a:srgbClr val="99FFCC"/>
                </a:solidFill>
                <a:latin typeface="Cambria"/>
                <a:cs typeface="Cambria"/>
              </a:rPr>
              <a:t>36</a:t>
            </a:r>
            <a:r>
              <a:rPr dirty="0" sz="2100" spc="-5">
                <a:solidFill>
                  <a:srgbClr val="99FFCC"/>
                </a:solidFill>
                <a:latin typeface="Cambria"/>
                <a:cs typeface="Cambria"/>
              </a:rPr>
              <a:t>0</a:t>
            </a:r>
            <a:r>
              <a:rPr dirty="0" sz="2100" spc="-25">
                <a:solidFill>
                  <a:srgbClr val="99FFCC"/>
                </a:solidFill>
                <a:latin typeface="Cambria"/>
                <a:cs typeface="Cambria"/>
              </a:rPr>
              <a:t>3</a:t>
            </a:r>
            <a:r>
              <a:rPr dirty="0" sz="2100" spc="-5">
                <a:solidFill>
                  <a:srgbClr val="99FFCC"/>
                </a:solidFill>
                <a:latin typeface="Cambria"/>
                <a:cs typeface="Cambria"/>
              </a:rPr>
              <a:t>-</a:t>
            </a:r>
            <a:r>
              <a:rPr dirty="0" sz="2100" spc="-5">
                <a:solidFill>
                  <a:srgbClr val="99FFCC"/>
                </a:solidFill>
                <a:latin typeface="Cambria"/>
                <a:cs typeface="Cambria"/>
              </a:rPr>
              <a:t>6</a:t>
            </a:r>
            <a:r>
              <a:rPr dirty="0" sz="2100" spc="-25">
                <a:solidFill>
                  <a:srgbClr val="99FFCC"/>
                </a:solidFill>
                <a:latin typeface="Cambria"/>
                <a:cs typeface="Cambria"/>
              </a:rPr>
              <a:t>5</a:t>
            </a:r>
            <a:r>
              <a:rPr dirty="0" sz="2100" spc="-15">
                <a:solidFill>
                  <a:srgbClr val="99FFCC"/>
                </a:solidFill>
                <a:latin typeface="Cambria"/>
                <a:cs typeface="Cambria"/>
              </a:rPr>
              <a:t>5</a:t>
            </a:r>
            <a:endParaRPr sz="21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22"/>
              </a:spcBef>
            </a:pPr>
            <a:endParaRPr sz="3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3200" spc="25">
                <a:solidFill>
                  <a:srgbClr val="FFFFFF"/>
                </a:solidFill>
                <a:latin typeface="Times New Roman"/>
                <a:cs typeface="Times New Roman"/>
                <a:hlinkClick r:id="rId5"/>
              </a:rPr>
              <a:t>W</a:t>
            </a:r>
            <a:r>
              <a:rPr dirty="0" sz="3200" spc="55">
                <a:solidFill>
                  <a:srgbClr val="FFFFFF"/>
                </a:solidFill>
                <a:latin typeface="Times New Roman"/>
                <a:cs typeface="Times New Roman"/>
                <a:hlinkClick r:id="rId5"/>
              </a:rPr>
              <a:t>W</a:t>
            </a:r>
            <a:r>
              <a:rPr dirty="0" sz="3200" spc="-330">
                <a:solidFill>
                  <a:srgbClr val="FFFFFF"/>
                </a:solidFill>
                <a:latin typeface="Times New Roman"/>
                <a:cs typeface="Times New Roman"/>
                <a:hlinkClick r:id="rId5"/>
              </a:rPr>
              <a:t>W</a:t>
            </a:r>
            <a:r>
              <a:rPr dirty="0" sz="3200" spc="-65">
                <a:solidFill>
                  <a:srgbClr val="FFFFFF"/>
                </a:solidFill>
                <a:latin typeface="Times New Roman"/>
                <a:cs typeface="Times New Roman"/>
                <a:hlinkClick r:id="rId5"/>
              </a:rPr>
              <a:t>.</a:t>
            </a:r>
            <a:r>
              <a:rPr dirty="0" sz="3200" spc="-135">
                <a:solidFill>
                  <a:srgbClr val="FFFFFF"/>
                </a:solidFill>
                <a:latin typeface="Times New Roman"/>
                <a:cs typeface="Times New Roman"/>
                <a:hlinkClick r:id="rId5"/>
              </a:rPr>
              <a:t> </a:t>
            </a:r>
            <a:r>
              <a:rPr dirty="0" sz="3200" spc="-245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dirty="0" sz="3200" spc="4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dirty="0" sz="3200" spc="-165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dirty="0" sz="3200" spc="-204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dirty="0" sz="3200" spc="-24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3200" spc="-150"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dirty="0" sz="3200" spc="4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dirty="0" sz="3200" spc="-265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dirty="0" sz="3200" spc="-24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3200" spc="-7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dirty="0" sz="3200" spc="-135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dirty="0" sz="3200" spc="-8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dirty="0" sz="3200" spc="-15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dirty="0" sz="3200" spc="-7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dirty="0" sz="3200" spc="-245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dirty="0" sz="3200" spc="-18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dirty="0" sz="3200" spc="-675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dirty="0" sz="3200" spc="-7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dirty="0" sz="3200" spc="-65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dirty="0" sz="3200" spc="-145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39410" y="657493"/>
            <a:ext cx="4826000" cy="584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400" spc="-5">
                <a:solidFill>
                  <a:srgbClr val="FFFFFF"/>
                </a:solidFill>
                <a:latin typeface="Cambria"/>
                <a:cs typeface="Cambria"/>
              </a:rPr>
              <a:t>В</a:t>
            </a:r>
            <a:r>
              <a:rPr dirty="0" sz="4400" spc="-15">
                <a:solidFill>
                  <a:srgbClr val="FFFFFF"/>
                </a:solidFill>
                <a:latin typeface="Cambria"/>
                <a:cs typeface="Cambria"/>
              </a:rPr>
              <a:t>О</a:t>
            </a:r>
            <a:r>
              <a:rPr dirty="0" sz="4400" spc="-45">
                <a:solidFill>
                  <a:srgbClr val="FFFFFF"/>
                </a:solidFill>
                <a:latin typeface="Cambria"/>
                <a:cs typeface="Cambria"/>
              </a:rPr>
              <a:t>Ј</a:t>
            </a:r>
            <a:r>
              <a:rPr dirty="0" sz="4400" spc="-20">
                <a:solidFill>
                  <a:srgbClr val="FFFFFF"/>
                </a:solidFill>
                <a:latin typeface="Cambria"/>
                <a:cs typeface="Cambria"/>
              </a:rPr>
              <a:t>Н</a:t>
            </a:r>
            <a:r>
              <a:rPr dirty="0" sz="4400">
                <a:solidFill>
                  <a:srgbClr val="FFFFFF"/>
                </a:solidFill>
                <a:latin typeface="Cambria"/>
                <a:cs typeface="Cambria"/>
              </a:rPr>
              <a:t>А</a:t>
            </a:r>
            <a:r>
              <a:rPr dirty="0" sz="4400" spc="-15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4400" spc="-20">
                <a:solidFill>
                  <a:srgbClr val="FFFFFF"/>
                </a:solidFill>
                <a:latin typeface="Cambria"/>
                <a:cs typeface="Cambria"/>
              </a:rPr>
              <a:t>Г</a:t>
            </a:r>
            <a:r>
              <a:rPr dirty="0" sz="4400" spc="-40">
                <a:solidFill>
                  <a:srgbClr val="FFFFFF"/>
                </a:solidFill>
                <a:latin typeface="Cambria"/>
                <a:cs typeface="Cambria"/>
              </a:rPr>
              <a:t>И</a:t>
            </a:r>
            <a:r>
              <a:rPr dirty="0" sz="4400" spc="20">
                <a:solidFill>
                  <a:srgbClr val="FFFFFF"/>
                </a:solidFill>
                <a:latin typeface="Cambria"/>
                <a:cs typeface="Cambria"/>
              </a:rPr>
              <a:t>М</a:t>
            </a:r>
            <a:r>
              <a:rPr dirty="0" sz="4400" spc="-65">
                <a:solidFill>
                  <a:srgbClr val="FFFFFF"/>
                </a:solidFill>
                <a:latin typeface="Cambria"/>
                <a:cs typeface="Cambria"/>
              </a:rPr>
              <a:t>Н</a:t>
            </a:r>
            <a:r>
              <a:rPr dirty="0" sz="4400" spc="30">
                <a:solidFill>
                  <a:srgbClr val="FFFFFF"/>
                </a:solidFill>
                <a:latin typeface="Cambria"/>
                <a:cs typeface="Cambria"/>
              </a:rPr>
              <a:t>А</a:t>
            </a:r>
            <a:r>
              <a:rPr dirty="0" sz="4400" spc="-35">
                <a:solidFill>
                  <a:srgbClr val="FFFFFF"/>
                </a:solidFill>
                <a:latin typeface="Cambria"/>
                <a:cs typeface="Cambria"/>
              </a:rPr>
              <a:t>З</a:t>
            </a:r>
            <a:r>
              <a:rPr dirty="0" sz="4400" spc="-40">
                <a:solidFill>
                  <a:srgbClr val="FFFFFF"/>
                </a:solidFill>
                <a:latin typeface="Cambria"/>
                <a:cs typeface="Cambria"/>
              </a:rPr>
              <a:t>И</a:t>
            </a:r>
            <a:r>
              <a:rPr dirty="0" sz="4400" spc="-90">
                <a:solidFill>
                  <a:srgbClr val="FFFFFF"/>
                </a:solidFill>
                <a:latin typeface="Cambria"/>
                <a:cs typeface="Cambria"/>
              </a:rPr>
              <a:t>Ј</a:t>
            </a:r>
            <a:r>
              <a:rPr dirty="0" sz="4400">
                <a:solidFill>
                  <a:srgbClr val="FFFFFF"/>
                </a:solidFill>
                <a:latin typeface="Cambria"/>
                <a:cs typeface="Cambria"/>
              </a:rPr>
              <a:t>А</a:t>
            </a:r>
            <a:endParaRPr sz="4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535045">
              <a:lnSpc>
                <a:spcPct val="100000"/>
              </a:lnSpc>
            </a:pPr>
            <a:r>
              <a:rPr dirty="0" sz="3200" spc="-80"/>
              <a:t>О</a:t>
            </a:r>
            <a:r>
              <a:rPr dirty="0" sz="3200" spc="-310"/>
              <a:t>С</a:t>
            </a:r>
            <a:r>
              <a:rPr dirty="0" sz="3200" spc="-30"/>
              <a:t>Н</a:t>
            </a:r>
            <a:r>
              <a:rPr dirty="0" sz="3200" spc="-80"/>
              <a:t>О</a:t>
            </a:r>
            <a:r>
              <a:rPr dirty="0" sz="3200" spc="-70"/>
              <a:t>В</a:t>
            </a:r>
            <a:r>
              <a:rPr dirty="0" sz="3200" spc="-30"/>
              <a:t>Н</a:t>
            </a:r>
            <a:r>
              <a:rPr dirty="0" sz="3200" spc="20"/>
              <a:t>И</a:t>
            </a:r>
            <a:r>
              <a:rPr dirty="0" sz="3200" spc="-135"/>
              <a:t> </a:t>
            </a:r>
            <a:r>
              <a:rPr dirty="0" sz="3200" spc="110"/>
              <a:t>З</a:t>
            </a:r>
            <a:r>
              <a:rPr dirty="0" sz="3200" spc="-240"/>
              <a:t>А</a:t>
            </a:r>
            <a:r>
              <a:rPr dirty="0" sz="3200" spc="-25"/>
              <a:t>Д</a:t>
            </a:r>
            <a:r>
              <a:rPr dirty="0" sz="3200" spc="-240"/>
              <a:t>А</a:t>
            </a:r>
            <a:r>
              <a:rPr dirty="0" sz="3200" spc="-25"/>
              <a:t>Ц</a:t>
            </a:r>
            <a:r>
              <a:rPr dirty="0" sz="3200" spc="20"/>
              <a:t>И</a:t>
            </a:r>
            <a:r>
              <a:rPr dirty="0" sz="3200" spc="-100"/>
              <a:t> </a:t>
            </a:r>
            <a:r>
              <a:rPr dirty="0" sz="3200" spc="-20"/>
              <a:t>Ш</a:t>
            </a:r>
            <a:r>
              <a:rPr dirty="0" sz="3200" spc="-55"/>
              <a:t>К</a:t>
            </a:r>
            <a:r>
              <a:rPr dirty="0" sz="3200" spc="-240"/>
              <a:t>О</a:t>
            </a:r>
            <a:r>
              <a:rPr dirty="0" sz="3200" spc="95"/>
              <a:t>Л</a:t>
            </a:r>
            <a:r>
              <a:rPr dirty="0" sz="3200" spc="-120"/>
              <a:t>Е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7693152" y="1078991"/>
            <a:ext cx="1266444" cy="1618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101084" y="1028700"/>
            <a:ext cx="1257299" cy="16200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750786" y="2818333"/>
            <a:ext cx="8557260" cy="22612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72720" indent="-160020">
              <a:lnSpc>
                <a:spcPct val="100000"/>
              </a:lnSpc>
              <a:buClr>
                <a:srgbClr val="FFFFFF"/>
              </a:buClr>
              <a:buSzPct val="90000"/>
              <a:buFont typeface="Times New Roman"/>
              <a:buChar char="□"/>
              <a:tabLst>
                <a:tab pos="173355" algn="l"/>
              </a:tabLst>
            </a:pPr>
            <a:r>
              <a:rPr dirty="0" sz="2000" spc="-70">
                <a:solidFill>
                  <a:srgbClr val="F2F2F2"/>
                </a:solidFill>
                <a:latin typeface="Times New Roman"/>
                <a:cs typeface="Times New Roman"/>
              </a:rPr>
              <a:t>О</a:t>
            </a:r>
            <a:r>
              <a:rPr dirty="0" sz="2000" spc="114">
                <a:solidFill>
                  <a:srgbClr val="F2F2F2"/>
                </a:solidFill>
                <a:latin typeface="Times New Roman"/>
                <a:cs typeface="Times New Roman"/>
              </a:rPr>
              <a:t>б</a:t>
            </a:r>
            <a:r>
              <a:rPr dirty="0" sz="2000" spc="195">
                <a:solidFill>
                  <a:srgbClr val="F2F2F2"/>
                </a:solidFill>
                <a:latin typeface="Times New Roman"/>
                <a:cs typeface="Times New Roman"/>
              </a:rPr>
              <a:t>р</a:t>
            </a:r>
            <a:r>
              <a:rPr dirty="0" sz="2000" spc="18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 spc="145">
                <a:solidFill>
                  <a:srgbClr val="F2F2F2"/>
                </a:solidFill>
                <a:latin typeface="Times New Roman"/>
                <a:cs typeface="Times New Roman"/>
              </a:rPr>
              <a:t>з</a:t>
            </a:r>
            <a:r>
              <a:rPr dirty="0" sz="2000" spc="140">
                <a:solidFill>
                  <a:srgbClr val="F2F2F2"/>
                </a:solidFill>
                <a:latin typeface="Times New Roman"/>
                <a:cs typeface="Times New Roman"/>
              </a:rPr>
              <a:t>о</a:t>
            </a:r>
            <a:r>
              <a:rPr dirty="0" sz="2000" spc="175">
                <a:solidFill>
                  <a:srgbClr val="F2F2F2"/>
                </a:solidFill>
                <a:latin typeface="Times New Roman"/>
                <a:cs typeface="Times New Roman"/>
              </a:rPr>
              <a:t>в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 spc="229">
                <a:solidFill>
                  <a:srgbClr val="F2F2F2"/>
                </a:solidFill>
                <a:latin typeface="Times New Roman"/>
                <a:cs typeface="Times New Roman"/>
              </a:rPr>
              <a:t>њ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е</a:t>
            </a:r>
            <a:r>
              <a:rPr dirty="0" sz="2000" spc="-6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 spc="-6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175">
                <a:solidFill>
                  <a:srgbClr val="F2F2F2"/>
                </a:solidFill>
                <a:latin typeface="Times New Roman"/>
                <a:cs typeface="Times New Roman"/>
              </a:rPr>
              <a:t>в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 spc="40">
                <a:solidFill>
                  <a:srgbClr val="F2F2F2"/>
                </a:solidFill>
                <a:latin typeface="Times New Roman"/>
                <a:cs typeface="Times New Roman"/>
              </a:rPr>
              <a:t>с</a:t>
            </a:r>
            <a:r>
              <a:rPr dirty="0" sz="2000" spc="120">
                <a:solidFill>
                  <a:srgbClr val="F2F2F2"/>
                </a:solidFill>
                <a:latin typeface="Times New Roman"/>
                <a:cs typeface="Times New Roman"/>
              </a:rPr>
              <a:t>п</a:t>
            </a:r>
            <a:r>
              <a:rPr dirty="0" sz="2000" spc="16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т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 spc="229">
                <a:solidFill>
                  <a:srgbClr val="F2F2F2"/>
                </a:solidFill>
                <a:latin typeface="Times New Roman"/>
                <a:cs typeface="Times New Roman"/>
              </a:rPr>
              <a:t>њ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е</a:t>
            </a:r>
            <a:r>
              <a:rPr dirty="0" sz="2000" spc="-6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60">
                <a:solidFill>
                  <a:srgbClr val="F2F2F2"/>
                </a:solidFill>
                <a:latin typeface="Times New Roman"/>
                <a:cs typeface="Times New Roman"/>
              </a:rPr>
              <a:t>у</a:t>
            </a:r>
            <a:r>
              <a:rPr dirty="0" sz="2000" spc="185">
                <a:solidFill>
                  <a:srgbClr val="F2F2F2"/>
                </a:solidFill>
                <a:latin typeface="Times New Roman"/>
                <a:cs typeface="Times New Roman"/>
              </a:rPr>
              <a:t>ч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е</a:t>
            </a:r>
            <a:r>
              <a:rPr dirty="0" sz="2000" spc="160">
                <a:solidFill>
                  <a:srgbClr val="F2F2F2"/>
                </a:solidFill>
                <a:latin typeface="Times New Roman"/>
                <a:cs typeface="Times New Roman"/>
              </a:rPr>
              <a:t>н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 spc="195">
                <a:solidFill>
                  <a:srgbClr val="F2F2F2"/>
                </a:solidFill>
                <a:latin typeface="Times New Roman"/>
                <a:cs typeface="Times New Roman"/>
              </a:rPr>
              <a:t>к</a:t>
            </a:r>
            <a:r>
              <a:rPr dirty="0" sz="2000" spc="17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 spc="-7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120">
                <a:solidFill>
                  <a:srgbClr val="F2F2F2"/>
                </a:solidFill>
                <a:latin typeface="Times New Roman"/>
                <a:cs typeface="Times New Roman"/>
              </a:rPr>
              <a:t>п</a:t>
            </a:r>
            <a:r>
              <a:rPr dirty="0" sz="2000" spc="140">
                <a:solidFill>
                  <a:srgbClr val="F2F2F2"/>
                </a:solidFill>
                <a:latin typeface="Times New Roman"/>
                <a:cs typeface="Times New Roman"/>
              </a:rPr>
              <a:t>о</a:t>
            </a:r>
            <a:r>
              <a:rPr dirty="0" sz="2000" spc="-8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160">
                <a:solidFill>
                  <a:srgbClr val="F2F2F2"/>
                </a:solidFill>
                <a:latin typeface="Times New Roman"/>
                <a:cs typeface="Times New Roman"/>
              </a:rPr>
              <a:t>н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 spc="35">
                <a:solidFill>
                  <a:srgbClr val="F2F2F2"/>
                </a:solidFill>
                <a:latin typeface="Times New Roman"/>
                <a:cs typeface="Times New Roman"/>
              </a:rPr>
              <a:t>ј</a:t>
            </a:r>
            <a:r>
              <a:rPr dirty="0" sz="2000" spc="175">
                <a:solidFill>
                  <a:srgbClr val="F2F2F2"/>
                </a:solidFill>
                <a:latin typeface="Times New Roman"/>
                <a:cs typeface="Times New Roman"/>
              </a:rPr>
              <a:t>в</a:t>
            </a:r>
            <a:r>
              <a:rPr dirty="0" sz="2000" spc="16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 spc="210">
                <a:solidFill>
                  <a:srgbClr val="F2F2F2"/>
                </a:solidFill>
                <a:latin typeface="Times New Roman"/>
                <a:cs typeface="Times New Roman"/>
              </a:rPr>
              <a:t>ш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 spc="135">
                <a:solidFill>
                  <a:srgbClr val="F2F2F2"/>
                </a:solidFill>
                <a:latin typeface="Times New Roman"/>
                <a:cs typeface="Times New Roman"/>
              </a:rPr>
              <a:t>м</a:t>
            </a:r>
            <a:r>
              <a:rPr dirty="0" sz="2000" spc="-45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20">
                <a:solidFill>
                  <a:srgbClr val="F2F2F2"/>
                </a:solidFill>
                <a:latin typeface="Times New Roman"/>
                <a:cs typeface="Times New Roman"/>
              </a:rPr>
              <a:t>с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т</a:t>
            </a:r>
            <a:r>
              <a:rPr dirty="0" sz="2000" spc="18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 spc="140">
                <a:solidFill>
                  <a:srgbClr val="F2F2F2"/>
                </a:solidFill>
                <a:latin typeface="Times New Roman"/>
                <a:cs typeface="Times New Roman"/>
              </a:rPr>
              <a:t>н</a:t>
            </a:r>
            <a:r>
              <a:rPr dirty="0" sz="2000" spc="175">
                <a:solidFill>
                  <a:srgbClr val="F2F2F2"/>
                </a:solidFill>
                <a:latin typeface="Times New Roman"/>
                <a:cs typeface="Times New Roman"/>
              </a:rPr>
              <a:t>д</a:t>
            </a:r>
            <a:r>
              <a:rPr dirty="0" sz="2000" spc="18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 spc="95">
                <a:solidFill>
                  <a:srgbClr val="F2F2F2"/>
                </a:solidFill>
                <a:latin typeface="Times New Roman"/>
                <a:cs typeface="Times New Roman"/>
              </a:rPr>
              <a:t>р</a:t>
            </a:r>
            <a:r>
              <a:rPr dirty="0" sz="2000" spc="155">
                <a:solidFill>
                  <a:srgbClr val="F2F2F2"/>
                </a:solidFill>
                <a:latin typeface="Times New Roman"/>
                <a:cs typeface="Times New Roman"/>
              </a:rPr>
              <a:t>д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 spc="125">
                <a:solidFill>
                  <a:srgbClr val="F2F2F2"/>
                </a:solidFill>
                <a:latin typeface="Times New Roman"/>
                <a:cs typeface="Times New Roman"/>
              </a:rPr>
              <a:t>м</a:t>
            </a:r>
            <a:r>
              <a:rPr dirty="0" sz="2000" spc="18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F2F2F2"/>
                </a:solidFill>
                <a:latin typeface="Times New Roman"/>
                <a:cs typeface="Times New Roman"/>
              </a:rPr>
              <a:t>;</a:t>
            </a:r>
            <a:endParaRPr sz="20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00000"/>
              </a:lnSpc>
              <a:spcBef>
                <a:spcPts val="395"/>
              </a:spcBef>
              <a:buClr>
                <a:srgbClr val="FFFFFF"/>
              </a:buClr>
              <a:buFont typeface="Times New Roman"/>
              <a:buChar char="□"/>
              <a:tabLst>
                <a:tab pos="185420" algn="l"/>
              </a:tabLst>
            </a:pPr>
            <a:r>
              <a:rPr dirty="0" sz="2000" spc="-220">
                <a:solidFill>
                  <a:srgbClr val="F2F2F2"/>
                </a:solidFill>
                <a:latin typeface="Times New Roman"/>
                <a:cs typeface="Times New Roman"/>
              </a:rPr>
              <a:t>С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т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 spc="135">
                <a:solidFill>
                  <a:srgbClr val="F2F2F2"/>
                </a:solidFill>
                <a:latin typeface="Times New Roman"/>
                <a:cs typeface="Times New Roman"/>
              </a:rPr>
              <a:t>ц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 spc="229">
                <a:solidFill>
                  <a:srgbClr val="F2F2F2"/>
                </a:solidFill>
                <a:latin typeface="Times New Roman"/>
                <a:cs typeface="Times New Roman"/>
              </a:rPr>
              <a:t>њ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F2F2F2"/>
                </a:solidFill>
                <a:latin typeface="Times New Roman"/>
                <a:cs typeface="Times New Roman"/>
              </a:rPr>
              <a:t>    </a:t>
            </a:r>
            <a:r>
              <a:rPr dirty="0" sz="2000" spc="225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>
                <a:solidFill>
                  <a:srgbClr val="F2F2F2"/>
                </a:solidFill>
                <a:latin typeface="Times New Roman"/>
                <a:cs typeface="Times New Roman"/>
              </a:rPr>
              <a:t>    </a:t>
            </a:r>
            <a:r>
              <a:rPr dirty="0" sz="2000" spc="245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195">
                <a:solidFill>
                  <a:srgbClr val="F2F2F2"/>
                </a:solidFill>
                <a:latin typeface="Times New Roman"/>
                <a:cs typeface="Times New Roman"/>
              </a:rPr>
              <a:t>р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з</a:t>
            </a:r>
            <a:r>
              <a:rPr dirty="0" sz="2000" spc="175">
                <a:solidFill>
                  <a:srgbClr val="F2F2F2"/>
                </a:solidFill>
                <a:latin typeface="Times New Roman"/>
                <a:cs typeface="Times New Roman"/>
              </a:rPr>
              <a:t>в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 spc="35">
                <a:solidFill>
                  <a:srgbClr val="F2F2F2"/>
                </a:solidFill>
                <a:latin typeface="Times New Roman"/>
                <a:cs typeface="Times New Roman"/>
              </a:rPr>
              <a:t>ј</a:t>
            </a:r>
            <a:r>
              <a:rPr dirty="0" sz="2000" spc="18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 spc="210">
                <a:solidFill>
                  <a:srgbClr val="F2F2F2"/>
                </a:solidFill>
                <a:latin typeface="Times New Roman"/>
                <a:cs typeface="Times New Roman"/>
              </a:rPr>
              <a:t>њ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F2F2F2"/>
                </a:solidFill>
                <a:latin typeface="Times New Roman"/>
                <a:cs typeface="Times New Roman"/>
              </a:rPr>
              <a:t>    </a:t>
            </a:r>
            <a:r>
              <a:rPr dirty="0" sz="2000" spc="245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 spc="160">
                <a:solidFill>
                  <a:srgbClr val="F2F2F2"/>
                </a:solidFill>
                <a:latin typeface="Times New Roman"/>
                <a:cs typeface="Times New Roman"/>
              </a:rPr>
              <a:t>н</a:t>
            </a:r>
            <a:r>
              <a:rPr dirty="0" sz="2000" spc="125">
                <a:solidFill>
                  <a:srgbClr val="F2F2F2"/>
                </a:solidFill>
                <a:latin typeface="Times New Roman"/>
                <a:cs typeface="Times New Roman"/>
              </a:rPr>
              <a:t>т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е</a:t>
            </a:r>
            <a:r>
              <a:rPr dirty="0" sz="2000" spc="195">
                <a:solidFill>
                  <a:srgbClr val="F2F2F2"/>
                </a:solidFill>
                <a:latin typeface="Times New Roman"/>
                <a:cs typeface="Times New Roman"/>
              </a:rPr>
              <a:t>л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е</a:t>
            </a:r>
            <a:r>
              <a:rPr dirty="0" sz="2000" spc="195">
                <a:solidFill>
                  <a:srgbClr val="F2F2F2"/>
                </a:solidFill>
                <a:latin typeface="Times New Roman"/>
                <a:cs typeface="Times New Roman"/>
              </a:rPr>
              <a:t>к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т</a:t>
            </a:r>
            <a:r>
              <a:rPr dirty="0" sz="2000" spc="20">
                <a:solidFill>
                  <a:srgbClr val="F2F2F2"/>
                </a:solidFill>
                <a:latin typeface="Times New Roman"/>
                <a:cs typeface="Times New Roman"/>
              </a:rPr>
              <a:t>у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 spc="215">
                <a:solidFill>
                  <a:srgbClr val="F2F2F2"/>
                </a:solidFill>
                <a:latin typeface="Times New Roman"/>
                <a:cs typeface="Times New Roman"/>
              </a:rPr>
              <a:t>л</a:t>
            </a:r>
            <a:r>
              <a:rPr dirty="0" sz="2000" spc="160">
                <a:solidFill>
                  <a:srgbClr val="F2F2F2"/>
                </a:solidFill>
                <a:latin typeface="Times New Roman"/>
                <a:cs typeface="Times New Roman"/>
              </a:rPr>
              <a:t>н</a:t>
            </a:r>
            <a:r>
              <a:rPr dirty="0" sz="2000" spc="16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 spc="50">
                <a:solidFill>
                  <a:srgbClr val="F2F2F2"/>
                </a:solidFill>
                <a:latin typeface="Times New Roman"/>
                <a:cs typeface="Times New Roman"/>
              </a:rPr>
              <a:t>х</a:t>
            </a:r>
            <a:r>
              <a:rPr dirty="0" sz="2000">
                <a:solidFill>
                  <a:srgbClr val="F2F2F2"/>
                </a:solidFill>
                <a:latin typeface="Times New Roman"/>
                <a:cs typeface="Times New Roman"/>
              </a:rPr>
              <a:t>    </a:t>
            </a:r>
            <a:r>
              <a:rPr dirty="0" sz="2000" spc="235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>
                <a:solidFill>
                  <a:srgbClr val="F2F2F2"/>
                </a:solidFill>
                <a:latin typeface="Times New Roman"/>
                <a:cs typeface="Times New Roman"/>
              </a:rPr>
              <a:t>    </a:t>
            </a:r>
            <a:r>
              <a:rPr dirty="0" sz="2000" spc="245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120">
                <a:solidFill>
                  <a:srgbClr val="F2F2F2"/>
                </a:solidFill>
                <a:latin typeface="Times New Roman"/>
                <a:cs typeface="Times New Roman"/>
              </a:rPr>
              <a:t>п</a:t>
            </a:r>
            <a:r>
              <a:rPr dirty="0" sz="2000" spc="40">
                <a:solidFill>
                  <a:srgbClr val="F2F2F2"/>
                </a:solidFill>
                <a:latin typeface="Times New Roman"/>
                <a:cs typeface="Times New Roman"/>
              </a:rPr>
              <a:t>с</a:t>
            </a:r>
            <a:r>
              <a:rPr dirty="0" sz="2000" spc="16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 spc="20">
                <a:solidFill>
                  <a:srgbClr val="F2F2F2"/>
                </a:solidFill>
                <a:latin typeface="Times New Roman"/>
                <a:cs typeface="Times New Roman"/>
              </a:rPr>
              <a:t>х</a:t>
            </a:r>
            <a:r>
              <a:rPr dirty="0" sz="2000" spc="120">
                <a:solidFill>
                  <a:srgbClr val="F2F2F2"/>
                </a:solidFill>
                <a:latin typeface="Times New Roman"/>
                <a:cs typeface="Times New Roman"/>
              </a:rPr>
              <a:t>о</a:t>
            </a:r>
            <a:r>
              <a:rPr dirty="0" sz="2000" spc="190">
                <a:solidFill>
                  <a:srgbClr val="F2F2F2"/>
                </a:solidFill>
                <a:latin typeface="Times New Roman"/>
                <a:cs typeface="Times New Roman"/>
              </a:rPr>
              <a:t>ф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 spc="145">
                <a:solidFill>
                  <a:srgbClr val="F2F2F2"/>
                </a:solidFill>
                <a:latin typeface="Times New Roman"/>
                <a:cs typeface="Times New Roman"/>
              </a:rPr>
              <a:t>з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 spc="185">
                <a:solidFill>
                  <a:srgbClr val="F2F2F2"/>
                </a:solidFill>
                <a:latin typeface="Times New Roman"/>
                <a:cs typeface="Times New Roman"/>
              </a:rPr>
              <a:t>ч</a:t>
            </a:r>
            <a:r>
              <a:rPr dirty="0" sz="2000" spc="195">
                <a:solidFill>
                  <a:srgbClr val="F2F2F2"/>
                </a:solidFill>
                <a:latin typeface="Times New Roman"/>
                <a:cs typeface="Times New Roman"/>
              </a:rPr>
              <a:t>к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 spc="50">
                <a:solidFill>
                  <a:srgbClr val="F2F2F2"/>
                </a:solidFill>
                <a:latin typeface="Times New Roman"/>
                <a:cs typeface="Times New Roman"/>
              </a:rPr>
              <a:t>х</a:t>
            </a:r>
            <a:r>
              <a:rPr dirty="0" sz="2000" spc="30">
                <a:solidFill>
                  <a:srgbClr val="F2F2F2"/>
                </a:solidFill>
                <a:latin typeface="Times New Roman"/>
                <a:cs typeface="Times New Roman"/>
              </a:rPr>
              <a:t> с</a:t>
            </a:r>
            <a:r>
              <a:rPr dirty="0" sz="2000" spc="120">
                <a:solidFill>
                  <a:srgbClr val="F2F2F2"/>
                </a:solidFill>
                <a:latin typeface="Times New Roman"/>
                <a:cs typeface="Times New Roman"/>
              </a:rPr>
              <a:t>п</a:t>
            </a:r>
            <a:r>
              <a:rPr dirty="0" sz="2000" spc="120">
                <a:solidFill>
                  <a:srgbClr val="F2F2F2"/>
                </a:solidFill>
                <a:latin typeface="Times New Roman"/>
                <a:cs typeface="Times New Roman"/>
              </a:rPr>
              <a:t>о</a:t>
            </a:r>
            <a:r>
              <a:rPr dirty="0" sz="2000" spc="40">
                <a:solidFill>
                  <a:srgbClr val="F2F2F2"/>
                </a:solidFill>
                <a:latin typeface="Times New Roman"/>
                <a:cs typeface="Times New Roman"/>
              </a:rPr>
              <a:t>с</a:t>
            </a:r>
            <a:r>
              <a:rPr dirty="0" sz="2000" spc="120">
                <a:solidFill>
                  <a:srgbClr val="F2F2F2"/>
                </a:solidFill>
                <a:latin typeface="Times New Roman"/>
                <a:cs typeface="Times New Roman"/>
              </a:rPr>
              <a:t>о</a:t>
            </a:r>
            <a:r>
              <a:rPr dirty="0" sz="2000" spc="114">
                <a:solidFill>
                  <a:srgbClr val="F2F2F2"/>
                </a:solidFill>
                <a:latin typeface="Times New Roman"/>
                <a:cs typeface="Times New Roman"/>
              </a:rPr>
              <a:t>б</a:t>
            </a:r>
            <a:r>
              <a:rPr dirty="0" sz="2000" spc="160">
                <a:solidFill>
                  <a:srgbClr val="F2F2F2"/>
                </a:solidFill>
                <a:latin typeface="Times New Roman"/>
                <a:cs typeface="Times New Roman"/>
              </a:rPr>
              <a:t>н</a:t>
            </a:r>
            <a:r>
              <a:rPr dirty="0" sz="2000" spc="140">
                <a:solidFill>
                  <a:srgbClr val="F2F2F2"/>
                </a:solidFill>
                <a:latin typeface="Times New Roman"/>
                <a:cs typeface="Times New Roman"/>
              </a:rPr>
              <a:t>о</a:t>
            </a:r>
            <a:r>
              <a:rPr dirty="0" sz="2000" spc="40">
                <a:solidFill>
                  <a:srgbClr val="F2F2F2"/>
                </a:solidFill>
                <a:latin typeface="Times New Roman"/>
                <a:cs typeface="Times New Roman"/>
              </a:rPr>
              <a:t>с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т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-12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60">
                <a:solidFill>
                  <a:srgbClr val="F2F2F2"/>
                </a:solidFill>
                <a:latin typeface="Times New Roman"/>
                <a:cs typeface="Times New Roman"/>
              </a:rPr>
              <a:t>у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ч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е</a:t>
            </a:r>
            <a:r>
              <a:rPr dirty="0" sz="2000" spc="140">
                <a:solidFill>
                  <a:srgbClr val="F2F2F2"/>
                </a:solidFill>
                <a:latin typeface="Times New Roman"/>
                <a:cs typeface="Times New Roman"/>
              </a:rPr>
              <a:t>н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 spc="215">
                <a:solidFill>
                  <a:srgbClr val="F2F2F2"/>
                </a:solidFill>
                <a:latin typeface="Times New Roman"/>
                <a:cs typeface="Times New Roman"/>
              </a:rPr>
              <a:t>к</a:t>
            </a:r>
            <a:r>
              <a:rPr dirty="0" sz="2000" spc="17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-11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120">
                <a:solidFill>
                  <a:srgbClr val="F2F2F2"/>
                </a:solidFill>
                <a:latin typeface="Times New Roman"/>
                <a:cs typeface="Times New Roman"/>
              </a:rPr>
              <a:t>п</a:t>
            </a:r>
            <a:r>
              <a:rPr dirty="0" sz="2000" spc="100">
                <a:solidFill>
                  <a:srgbClr val="F2F2F2"/>
                </a:solidFill>
                <a:latin typeface="Times New Roman"/>
                <a:cs typeface="Times New Roman"/>
              </a:rPr>
              <a:t>о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т</a:t>
            </a:r>
            <a:r>
              <a:rPr dirty="0" sz="2000" spc="195">
                <a:solidFill>
                  <a:srgbClr val="F2F2F2"/>
                </a:solidFill>
                <a:latin typeface="Times New Roman"/>
                <a:cs typeface="Times New Roman"/>
              </a:rPr>
              <a:t>р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е</a:t>
            </a:r>
            <a:r>
              <a:rPr dirty="0" sz="2000" spc="114">
                <a:solidFill>
                  <a:srgbClr val="F2F2F2"/>
                </a:solidFill>
                <a:latin typeface="Times New Roman"/>
                <a:cs typeface="Times New Roman"/>
              </a:rPr>
              <a:t>б</a:t>
            </a:r>
            <a:r>
              <a:rPr dirty="0" sz="2000" spc="140">
                <a:solidFill>
                  <a:srgbClr val="F2F2F2"/>
                </a:solidFill>
                <a:latin typeface="Times New Roman"/>
                <a:cs typeface="Times New Roman"/>
              </a:rPr>
              <a:t>н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 spc="50">
                <a:solidFill>
                  <a:srgbClr val="F2F2F2"/>
                </a:solidFill>
                <a:latin typeface="Times New Roman"/>
                <a:cs typeface="Times New Roman"/>
              </a:rPr>
              <a:t>х</a:t>
            </a:r>
            <a:r>
              <a:rPr dirty="0" sz="200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-11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з</a:t>
            </a:r>
            <a:r>
              <a:rPr dirty="0" sz="2000" spc="17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-11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160">
                <a:solidFill>
                  <a:srgbClr val="F2F2F2"/>
                </a:solidFill>
                <a:latin typeface="Times New Roman"/>
                <a:cs typeface="Times New Roman"/>
              </a:rPr>
              <a:t>н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 spc="40">
                <a:solidFill>
                  <a:srgbClr val="F2F2F2"/>
                </a:solidFill>
                <a:latin typeface="Times New Roman"/>
                <a:cs typeface="Times New Roman"/>
              </a:rPr>
              <a:t>с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т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 spc="175">
                <a:solidFill>
                  <a:srgbClr val="F2F2F2"/>
                </a:solidFill>
                <a:latin typeface="Times New Roman"/>
                <a:cs typeface="Times New Roman"/>
              </a:rPr>
              <a:t>в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 spc="200">
                <a:solidFill>
                  <a:srgbClr val="F2F2F2"/>
                </a:solidFill>
                <a:latin typeface="Times New Roman"/>
                <a:cs typeface="Times New Roman"/>
              </a:rPr>
              <a:t>к</a:t>
            </a:r>
            <a:r>
              <a:rPr dirty="0" sz="200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-105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210">
                <a:solidFill>
                  <a:srgbClr val="F2F2F2"/>
                </a:solidFill>
                <a:latin typeface="Times New Roman"/>
                <a:cs typeface="Times New Roman"/>
              </a:rPr>
              <a:t>ш</a:t>
            </a:r>
            <a:r>
              <a:rPr dirty="0" sz="2000" spc="155">
                <a:solidFill>
                  <a:srgbClr val="F2F2F2"/>
                </a:solidFill>
                <a:latin typeface="Times New Roman"/>
                <a:cs typeface="Times New Roman"/>
              </a:rPr>
              <a:t>к</a:t>
            </a:r>
            <a:r>
              <a:rPr dirty="0" sz="2000" spc="140">
                <a:solidFill>
                  <a:srgbClr val="F2F2F2"/>
                </a:solidFill>
                <a:latin typeface="Times New Roman"/>
                <a:cs typeface="Times New Roman"/>
              </a:rPr>
              <a:t>о</a:t>
            </a:r>
            <a:r>
              <a:rPr dirty="0" sz="2000" spc="215">
                <a:solidFill>
                  <a:srgbClr val="F2F2F2"/>
                </a:solidFill>
                <a:latin typeface="Times New Roman"/>
                <a:cs typeface="Times New Roman"/>
              </a:rPr>
              <a:t>л</a:t>
            </a:r>
            <a:r>
              <a:rPr dirty="0" sz="2000" spc="140">
                <a:solidFill>
                  <a:srgbClr val="F2F2F2"/>
                </a:solidFill>
                <a:latin typeface="Times New Roman"/>
                <a:cs typeface="Times New Roman"/>
              </a:rPr>
              <a:t>о</a:t>
            </a:r>
            <a:r>
              <a:rPr dirty="0" sz="2000" spc="155">
                <a:solidFill>
                  <a:srgbClr val="F2F2F2"/>
                </a:solidFill>
                <a:latin typeface="Times New Roman"/>
                <a:cs typeface="Times New Roman"/>
              </a:rPr>
              <a:t>в</a:t>
            </a:r>
            <a:r>
              <a:rPr dirty="0" sz="2000" spc="18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 spc="210">
                <a:solidFill>
                  <a:srgbClr val="F2F2F2"/>
                </a:solidFill>
                <a:latin typeface="Times New Roman"/>
                <a:cs typeface="Times New Roman"/>
              </a:rPr>
              <a:t>њ</a:t>
            </a:r>
            <a:r>
              <a:rPr dirty="0" sz="2000" spc="17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-9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140">
                <a:solidFill>
                  <a:srgbClr val="F2F2F2"/>
                </a:solidFill>
                <a:latin typeface="Times New Roman"/>
                <a:cs typeface="Times New Roman"/>
              </a:rPr>
              <a:t>н</a:t>
            </a:r>
            <a:r>
              <a:rPr dirty="0" sz="2000" spc="17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-9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-45">
                <a:solidFill>
                  <a:srgbClr val="F2F2F2"/>
                </a:solidFill>
                <a:latin typeface="Times New Roman"/>
                <a:cs typeface="Times New Roman"/>
              </a:rPr>
              <a:t>В</a:t>
            </a:r>
            <a:r>
              <a:rPr dirty="0" sz="2000" spc="140">
                <a:solidFill>
                  <a:srgbClr val="F2F2F2"/>
                </a:solidFill>
                <a:latin typeface="Times New Roman"/>
                <a:cs typeface="Times New Roman"/>
              </a:rPr>
              <a:t>о</a:t>
            </a:r>
            <a:r>
              <a:rPr dirty="0" sz="2000" spc="35">
                <a:solidFill>
                  <a:srgbClr val="F2F2F2"/>
                </a:solidFill>
                <a:latin typeface="Times New Roman"/>
                <a:cs typeface="Times New Roman"/>
              </a:rPr>
              <a:t>ј</a:t>
            </a:r>
            <a:r>
              <a:rPr dirty="0" sz="2000" spc="140">
                <a:solidFill>
                  <a:srgbClr val="F2F2F2"/>
                </a:solidFill>
                <a:latin typeface="Times New Roman"/>
                <a:cs typeface="Times New Roman"/>
              </a:rPr>
              <a:t>н</a:t>
            </a:r>
            <a:r>
              <a:rPr dirty="0" sz="2000" spc="140">
                <a:solidFill>
                  <a:srgbClr val="F2F2F2"/>
                </a:solidFill>
                <a:latin typeface="Times New Roman"/>
                <a:cs typeface="Times New Roman"/>
              </a:rPr>
              <a:t>о</a:t>
            </a:r>
            <a:r>
              <a:rPr dirty="0" sz="2000" spc="40">
                <a:solidFill>
                  <a:srgbClr val="F2F2F2"/>
                </a:solidFill>
                <a:latin typeface="Times New Roman"/>
                <a:cs typeface="Times New Roman"/>
              </a:rPr>
              <a:t>ј</a:t>
            </a:r>
            <a:r>
              <a:rPr dirty="0" sz="2000" spc="4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 spc="215">
                <a:solidFill>
                  <a:srgbClr val="F2F2F2"/>
                </a:solidFill>
                <a:latin typeface="Times New Roman"/>
                <a:cs typeface="Times New Roman"/>
              </a:rPr>
              <a:t>к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 spc="175">
                <a:solidFill>
                  <a:srgbClr val="F2F2F2"/>
                </a:solidFill>
                <a:latin typeface="Times New Roman"/>
                <a:cs typeface="Times New Roman"/>
              </a:rPr>
              <a:t>д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е</a:t>
            </a:r>
            <a:r>
              <a:rPr dirty="0" sz="2000" spc="125">
                <a:solidFill>
                  <a:srgbClr val="F2F2F2"/>
                </a:solidFill>
                <a:latin typeface="Times New Roman"/>
                <a:cs typeface="Times New Roman"/>
              </a:rPr>
              <a:t>м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 spc="35">
                <a:solidFill>
                  <a:srgbClr val="F2F2F2"/>
                </a:solidFill>
                <a:latin typeface="Times New Roman"/>
                <a:cs typeface="Times New Roman"/>
              </a:rPr>
              <a:t>ј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 spc="-6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145">
                <a:solidFill>
                  <a:srgbClr val="F2F2F2"/>
                </a:solidFill>
                <a:latin typeface="Times New Roman"/>
                <a:cs typeface="Times New Roman"/>
              </a:rPr>
              <a:t>(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з</a:t>
            </a:r>
            <a:r>
              <a:rPr dirty="0" sz="2000" spc="17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 spc="-7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175">
                <a:solidFill>
                  <a:srgbClr val="F2F2F2"/>
                </a:solidFill>
                <a:latin typeface="Times New Roman"/>
                <a:cs typeface="Times New Roman"/>
              </a:rPr>
              <a:t>в</a:t>
            </a:r>
            <a:r>
              <a:rPr dirty="0" sz="2000" spc="140">
                <a:solidFill>
                  <a:srgbClr val="F2F2F2"/>
                </a:solidFill>
                <a:latin typeface="Times New Roman"/>
                <a:cs typeface="Times New Roman"/>
              </a:rPr>
              <a:t>о</a:t>
            </a:r>
            <a:r>
              <a:rPr dirty="0" sz="2000" spc="35">
                <a:solidFill>
                  <a:srgbClr val="F2F2F2"/>
                </a:solidFill>
                <a:latin typeface="Times New Roman"/>
                <a:cs typeface="Times New Roman"/>
              </a:rPr>
              <a:t>ј</a:t>
            </a:r>
            <a:r>
              <a:rPr dirty="0" sz="2000" spc="140">
                <a:solidFill>
                  <a:srgbClr val="F2F2F2"/>
                </a:solidFill>
                <a:latin typeface="Times New Roman"/>
                <a:cs typeface="Times New Roman"/>
              </a:rPr>
              <a:t>н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 spc="-6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120">
                <a:solidFill>
                  <a:srgbClr val="F2F2F2"/>
                </a:solidFill>
                <a:latin typeface="Times New Roman"/>
                <a:cs typeface="Times New Roman"/>
              </a:rPr>
              <a:t>п</a:t>
            </a:r>
            <a:r>
              <a:rPr dirty="0" sz="2000" spc="140">
                <a:solidFill>
                  <a:srgbClr val="F2F2F2"/>
                </a:solidFill>
                <a:latin typeface="Times New Roman"/>
                <a:cs typeface="Times New Roman"/>
              </a:rPr>
              <a:t>о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з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 spc="155">
                <a:solidFill>
                  <a:srgbClr val="F2F2F2"/>
                </a:solidFill>
                <a:latin typeface="Times New Roman"/>
                <a:cs typeface="Times New Roman"/>
              </a:rPr>
              <a:t>в</a:t>
            </a:r>
            <a:r>
              <a:rPr dirty="0" sz="2000" spc="145">
                <a:solidFill>
                  <a:srgbClr val="F2F2F2"/>
                </a:solidFill>
                <a:latin typeface="Times New Roman"/>
                <a:cs typeface="Times New Roman"/>
              </a:rPr>
              <a:t>)</a:t>
            </a:r>
            <a:r>
              <a:rPr dirty="0" sz="2000">
                <a:solidFill>
                  <a:srgbClr val="F2F2F2"/>
                </a:solidFill>
                <a:latin typeface="Times New Roman"/>
                <a:cs typeface="Times New Roman"/>
              </a:rPr>
              <a:t>;</a:t>
            </a:r>
            <a:endParaRPr sz="20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00000"/>
              </a:lnSpc>
              <a:spcBef>
                <a:spcPts val="405"/>
              </a:spcBef>
              <a:buClr>
                <a:srgbClr val="FFFFFF"/>
              </a:buClr>
              <a:buFont typeface="Times New Roman"/>
              <a:buChar char="□"/>
              <a:tabLst>
                <a:tab pos="185420" algn="l"/>
              </a:tabLst>
            </a:pPr>
            <a:r>
              <a:rPr dirty="0" sz="2000" spc="-5">
                <a:solidFill>
                  <a:srgbClr val="F2F2F2"/>
                </a:solidFill>
                <a:latin typeface="Times New Roman"/>
                <a:cs typeface="Times New Roman"/>
              </a:rPr>
              <a:t>Ф</a:t>
            </a:r>
            <a:r>
              <a:rPr dirty="0" sz="2000" spc="140">
                <a:solidFill>
                  <a:srgbClr val="F2F2F2"/>
                </a:solidFill>
                <a:latin typeface="Times New Roman"/>
                <a:cs typeface="Times New Roman"/>
              </a:rPr>
              <a:t>о</a:t>
            </a:r>
            <a:r>
              <a:rPr dirty="0" sz="2000" spc="195">
                <a:solidFill>
                  <a:srgbClr val="F2F2F2"/>
                </a:solidFill>
                <a:latin typeface="Times New Roman"/>
                <a:cs typeface="Times New Roman"/>
              </a:rPr>
              <a:t>р</a:t>
            </a:r>
            <a:r>
              <a:rPr dirty="0" sz="2000" spc="125">
                <a:solidFill>
                  <a:srgbClr val="F2F2F2"/>
                </a:solidFill>
                <a:latin typeface="Times New Roman"/>
                <a:cs typeface="Times New Roman"/>
              </a:rPr>
              <a:t>м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 spc="195">
                <a:solidFill>
                  <a:srgbClr val="F2F2F2"/>
                </a:solidFill>
                <a:latin typeface="Times New Roman"/>
                <a:cs typeface="Times New Roman"/>
              </a:rPr>
              <a:t>р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 spc="229">
                <a:solidFill>
                  <a:srgbClr val="F2F2F2"/>
                </a:solidFill>
                <a:latin typeface="Times New Roman"/>
                <a:cs typeface="Times New Roman"/>
              </a:rPr>
              <a:t>њ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F2F2F2"/>
                </a:solidFill>
                <a:latin typeface="Times New Roman"/>
                <a:cs typeface="Times New Roman"/>
              </a:rPr>
              <a:t>  </a:t>
            </a:r>
            <a:r>
              <a:rPr dirty="0" sz="2000" spc="-2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>
                <a:solidFill>
                  <a:srgbClr val="F2F2F2"/>
                </a:solidFill>
                <a:latin typeface="Times New Roman"/>
                <a:cs typeface="Times New Roman"/>
              </a:rPr>
              <a:t>  </a:t>
            </a:r>
            <a:r>
              <a:rPr dirty="0" sz="2000" spc="-4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195">
                <a:solidFill>
                  <a:srgbClr val="F2F2F2"/>
                </a:solidFill>
                <a:latin typeface="Times New Roman"/>
                <a:cs typeface="Times New Roman"/>
              </a:rPr>
              <a:t>р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з</a:t>
            </a:r>
            <a:r>
              <a:rPr dirty="0" sz="2000" spc="175">
                <a:solidFill>
                  <a:srgbClr val="F2F2F2"/>
                </a:solidFill>
                <a:latin typeface="Times New Roman"/>
                <a:cs typeface="Times New Roman"/>
              </a:rPr>
              <a:t>в</a:t>
            </a:r>
            <a:r>
              <a:rPr dirty="0" sz="2000" spc="140">
                <a:solidFill>
                  <a:srgbClr val="F2F2F2"/>
                </a:solidFill>
                <a:latin typeface="Times New Roman"/>
                <a:cs typeface="Times New Roman"/>
              </a:rPr>
              <a:t>о</a:t>
            </a:r>
            <a:r>
              <a:rPr dirty="0" sz="2000" spc="40">
                <a:solidFill>
                  <a:srgbClr val="F2F2F2"/>
                </a:solidFill>
                <a:latin typeface="Times New Roman"/>
                <a:cs typeface="Times New Roman"/>
              </a:rPr>
              <a:t>ј</a:t>
            </a:r>
            <a:r>
              <a:rPr dirty="0" sz="2000">
                <a:solidFill>
                  <a:srgbClr val="F2F2F2"/>
                </a:solidFill>
                <a:latin typeface="Times New Roman"/>
                <a:cs typeface="Times New Roman"/>
              </a:rPr>
              <a:t>  </a:t>
            </a:r>
            <a:r>
              <a:rPr dirty="0" sz="2000" spc="-45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145">
                <a:solidFill>
                  <a:srgbClr val="F2F2F2"/>
                </a:solidFill>
                <a:latin typeface="Times New Roman"/>
                <a:cs typeface="Times New Roman"/>
              </a:rPr>
              <a:t>м</a:t>
            </a:r>
            <a:r>
              <a:rPr dirty="0" sz="2000" spc="120">
                <a:solidFill>
                  <a:srgbClr val="F2F2F2"/>
                </a:solidFill>
                <a:latin typeface="Times New Roman"/>
                <a:cs typeface="Times New Roman"/>
              </a:rPr>
              <a:t>о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т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 spc="155">
                <a:solidFill>
                  <a:srgbClr val="F2F2F2"/>
                </a:solidFill>
                <a:latin typeface="Times New Roman"/>
                <a:cs typeface="Times New Roman"/>
              </a:rPr>
              <a:t>в</a:t>
            </a:r>
            <a:r>
              <a:rPr dirty="0" sz="2000" spc="18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 spc="135">
                <a:solidFill>
                  <a:srgbClr val="F2F2F2"/>
                </a:solidFill>
                <a:latin typeface="Times New Roman"/>
                <a:cs typeface="Times New Roman"/>
              </a:rPr>
              <a:t>ц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 spc="35">
                <a:solidFill>
                  <a:srgbClr val="F2F2F2"/>
                </a:solidFill>
                <a:latin typeface="Times New Roman"/>
                <a:cs typeface="Times New Roman"/>
              </a:rPr>
              <a:t>ј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F2F2F2"/>
                </a:solidFill>
                <a:latin typeface="Times New Roman"/>
                <a:cs typeface="Times New Roman"/>
              </a:rPr>
              <a:t>  </a:t>
            </a:r>
            <a:r>
              <a:rPr dirty="0" sz="2000" spc="-2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з</a:t>
            </a:r>
            <a:r>
              <a:rPr dirty="0" sz="2000" spc="17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F2F2F2"/>
                </a:solidFill>
                <a:latin typeface="Times New Roman"/>
                <a:cs typeface="Times New Roman"/>
              </a:rPr>
              <a:t>  </a:t>
            </a:r>
            <a:r>
              <a:rPr dirty="0" sz="2000" spc="-5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175">
                <a:solidFill>
                  <a:srgbClr val="F2F2F2"/>
                </a:solidFill>
                <a:latin typeface="Times New Roman"/>
                <a:cs typeface="Times New Roman"/>
              </a:rPr>
              <a:t>в</a:t>
            </a:r>
            <a:r>
              <a:rPr dirty="0" sz="2000" spc="140">
                <a:solidFill>
                  <a:srgbClr val="F2F2F2"/>
                </a:solidFill>
                <a:latin typeface="Times New Roman"/>
                <a:cs typeface="Times New Roman"/>
              </a:rPr>
              <a:t>о</a:t>
            </a:r>
            <a:r>
              <a:rPr dirty="0" sz="2000" spc="35">
                <a:solidFill>
                  <a:srgbClr val="F2F2F2"/>
                </a:solidFill>
                <a:latin typeface="Times New Roman"/>
                <a:cs typeface="Times New Roman"/>
              </a:rPr>
              <a:t>ј</a:t>
            </a:r>
            <a:r>
              <a:rPr dirty="0" sz="2000" spc="160">
                <a:solidFill>
                  <a:srgbClr val="F2F2F2"/>
                </a:solidFill>
                <a:latin typeface="Times New Roman"/>
                <a:cs typeface="Times New Roman"/>
              </a:rPr>
              <a:t>н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>
                <a:solidFill>
                  <a:srgbClr val="F2F2F2"/>
                </a:solidFill>
                <a:latin typeface="Times New Roman"/>
                <a:cs typeface="Times New Roman"/>
              </a:rPr>
              <a:t>  </a:t>
            </a:r>
            <a:r>
              <a:rPr dirty="0" sz="2000" spc="-4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120">
                <a:solidFill>
                  <a:srgbClr val="F2F2F2"/>
                </a:solidFill>
                <a:latin typeface="Times New Roman"/>
                <a:cs typeface="Times New Roman"/>
              </a:rPr>
              <a:t>п</a:t>
            </a:r>
            <a:r>
              <a:rPr dirty="0" sz="2000" spc="140">
                <a:solidFill>
                  <a:srgbClr val="F2F2F2"/>
                </a:solidFill>
                <a:latin typeface="Times New Roman"/>
                <a:cs typeface="Times New Roman"/>
              </a:rPr>
              <a:t>о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з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 spc="170">
                <a:solidFill>
                  <a:srgbClr val="F2F2F2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F2F2F2"/>
                </a:solidFill>
                <a:latin typeface="Times New Roman"/>
                <a:cs typeface="Times New Roman"/>
              </a:rPr>
              <a:t>  </a:t>
            </a:r>
            <a:r>
              <a:rPr dirty="0" sz="2000" spc="-3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>
                <a:solidFill>
                  <a:srgbClr val="F2F2F2"/>
                </a:solidFill>
                <a:latin typeface="Times New Roman"/>
                <a:cs typeface="Times New Roman"/>
              </a:rPr>
              <a:t>  </a:t>
            </a:r>
            <a:r>
              <a:rPr dirty="0" sz="2000" spc="-2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125">
                <a:solidFill>
                  <a:srgbClr val="F2F2F2"/>
                </a:solidFill>
                <a:latin typeface="Times New Roman"/>
                <a:cs typeface="Times New Roman"/>
              </a:rPr>
              <a:t>м</a:t>
            </a:r>
            <a:r>
              <a:rPr dirty="0" sz="2000" spc="140">
                <a:solidFill>
                  <a:srgbClr val="F2F2F2"/>
                </a:solidFill>
                <a:latin typeface="Times New Roman"/>
                <a:cs typeface="Times New Roman"/>
              </a:rPr>
              <a:t>о</a:t>
            </a:r>
            <a:r>
              <a:rPr dirty="0" sz="2000" spc="175">
                <a:solidFill>
                  <a:srgbClr val="F2F2F2"/>
                </a:solidFill>
                <a:latin typeface="Times New Roman"/>
                <a:cs typeface="Times New Roman"/>
              </a:rPr>
              <a:t>р</a:t>
            </a:r>
            <a:r>
              <a:rPr dirty="0" sz="2000" spc="18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 spc="215">
                <a:solidFill>
                  <a:srgbClr val="F2F2F2"/>
                </a:solidFill>
                <a:latin typeface="Times New Roman"/>
                <a:cs typeface="Times New Roman"/>
              </a:rPr>
              <a:t>л</a:t>
            </a:r>
            <a:r>
              <a:rPr dirty="0" sz="2000" spc="140">
                <a:solidFill>
                  <a:srgbClr val="F2F2F2"/>
                </a:solidFill>
                <a:latin typeface="Times New Roman"/>
                <a:cs typeface="Times New Roman"/>
              </a:rPr>
              <a:t>н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 spc="50">
                <a:solidFill>
                  <a:srgbClr val="F2F2F2"/>
                </a:solidFill>
                <a:latin typeface="Times New Roman"/>
                <a:cs typeface="Times New Roman"/>
              </a:rPr>
              <a:t>х</a:t>
            </a:r>
            <a:r>
              <a:rPr dirty="0" sz="2000" spc="25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140">
                <a:solidFill>
                  <a:srgbClr val="F2F2F2"/>
                </a:solidFill>
                <a:latin typeface="Times New Roman"/>
                <a:cs typeface="Times New Roman"/>
              </a:rPr>
              <a:t>о</a:t>
            </a:r>
            <a:r>
              <a:rPr dirty="0" sz="2000" spc="20">
                <a:solidFill>
                  <a:srgbClr val="F2F2F2"/>
                </a:solidFill>
                <a:latin typeface="Times New Roman"/>
                <a:cs typeface="Times New Roman"/>
              </a:rPr>
              <a:t>с</a:t>
            </a:r>
            <a:r>
              <a:rPr dirty="0" sz="2000" spc="140">
                <a:solidFill>
                  <a:srgbClr val="F2F2F2"/>
                </a:solidFill>
                <a:latin typeface="Times New Roman"/>
                <a:cs typeface="Times New Roman"/>
              </a:rPr>
              <a:t>о</a:t>
            </a:r>
            <a:r>
              <a:rPr dirty="0" sz="2000" spc="114">
                <a:solidFill>
                  <a:srgbClr val="F2F2F2"/>
                </a:solidFill>
                <a:latin typeface="Times New Roman"/>
                <a:cs typeface="Times New Roman"/>
              </a:rPr>
              <a:t>б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 spc="140">
                <a:solidFill>
                  <a:srgbClr val="F2F2F2"/>
                </a:solidFill>
                <a:latin typeface="Times New Roman"/>
                <a:cs typeface="Times New Roman"/>
              </a:rPr>
              <a:t>н</a:t>
            </a:r>
            <a:r>
              <a:rPr dirty="0" sz="2000" spc="17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 spc="-7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155">
                <a:solidFill>
                  <a:srgbClr val="F2F2F2"/>
                </a:solidFill>
                <a:latin typeface="Times New Roman"/>
                <a:cs typeface="Times New Roman"/>
              </a:rPr>
              <a:t>к</a:t>
            </a:r>
            <a:r>
              <a:rPr dirty="0" sz="2000" spc="140">
                <a:solidFill>
                  <a:srgbClr val="F2F2F2"/>
                </a:solidFill>
                <a:latin typeface="Times New Roman"/>
                <a:cs typeface="Times New Roman"/>
              </a:rPr>
              <a:t>о</a:t>
            </a:r>
            <a:r>
              <a:rPr dirty="0" sz="2000" spc="35">
                <a:solidFill>
                  <a:srgbClr val="F2F2F2"/>
                </a:solidFill>
                <a:latin typeface="Times New Roman"/>
                <a:cs typeface="Times New Roman"/>
              </a:rPr>
              <a:t>ј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е</a:t>
            </a:r>
            <a:r>
              <a:rPr dirty="0" sz="2000" spc="-6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т</a:t>
            </a:r>
            <a:r>
              <a:rPr dirty="0" sz="2000" spc="195">
                <a:solidFill>
                  <a:srgbClr val="F2F2F2"/>
                </a:solidFill>
                <a:latin typeface="Times New Roman"/>
                <a:cs typeface="Times New Roman"/>
              </a:rPr>
              <a:t>р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е</a:t>
            </a:r>
            <a:r>
              <a:rPr dirty="0" sz="2000" spc="114">
                <a:solidFill>
                  <a:srgbClr val="F2F2F2"/>
                </a:solidFill>
                <a:latin typeface="Times New Roman"/>
                <a:cs typeface="Times New Roman"/>
              </a:rPr>
              <a:t>б</a:t>
            </a:r>
            <a:r>
              <a:rPr dirty="0" sz="2000" spc="17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 spc="-7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175">
                <a:solidFill>
                  <a:srgbClr val="F2F2F2"/>
                </a:solidFill>
                <a:latin typeface="Times New Roman"/>
                <a:cs typeface="Times New Roman"/>
              </a:rPr>
              <a:t>д</a:t>
            </a:r>
            <a:r>
              <a:rPr dirty="0" sz="2000" spc="17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 spc="-7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195">
                <a:solidFill>
                  <a:srgbClr val="F2F2F2"/>
                </a:solidFill>
                <a:latin typeface="Times New Roman"/>
                <a:cs typeface="Times New Roman"/>
              </a:rPr>
              <a:t>к</a:t>
            </a:r>
            <a:r>
              <a:rPr dirty="0" sz="2000" spc="195">
                <a:solidFill>
                  <a:srgbClr val="F2F2F2"/>
                </a:solidFill>
                <a:latin typeface="Times New Roman"/>
                <a:cs typeface="Times New Roman"/>
              </a:rPr>
              <a:t>р</a:t>
            </a:r>
            <a:r>
              <a:rPr dirty="0" sz="2000" spc="18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 spc="20">
                <a:solidFill>
                  <a:srgbClr val="F2F2F2"/>
                </a:solidFill>
                <a:latin typeface="Times New Roman"/>
                <a:cs typeface="Times New Roman"/>
              </a:rPr>
              <a:t>с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е</a:t>
            </a:r>
            <a:r>
              <a:rPr dirty="0" sz="2000" spc="-8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114">
                <a:solidFill>
                  <a:srgbClr val="F2F2F2"/>
                </a:solidFill>
                <a:latin typeface="Times New Roman"/>
                <a:cs typeface="Times New Roman"/>
              </a:rPr>
              <a:t>б</a:t>
            </a:r>
            <a:r>
              <a:rPr dirty="0" sz="2000" spc="-85">
                <a:solidFill>
                  <a:srgbClr val="F2F2F2"/>
                </a:solidFill>
                <a:latin typeface="Times New Roman"/>
                <a:cs typeface="Times New Roman"/>
              </a:rPr>
              <a:t>у</a:t>
            </a:r>
            <a:r>
              <a:rPr dirty="0" sz="2000" spc="175">
                <a:solidFill>
                  <a:srgbClr val="F2F2F2"/>
                </a:solidFill>
                <a:latin typeface="Times New Roman"/>
                <a:cs typeface="Times New Roman"/>
              </a:rPr>
              <a:t>д</a:t>
            </a:r>
            <a:r>
              <a:rPr dirty="0" sz="2000" spc="75">
                <a:solidFill>
                  <a:srgbClr val="F2F2F2"/>
                </a:solidFill>
                <a:latin typeface="Times New Roman"/>
                <a:cs typeface="Times New Roman"/>
              </a:rPr>
              <a:t>у</a:t>
            </a:r>
            <a:r>
              <a:rPr dirty="0" sz="2000" spc="195">
                <a:solidFill>
                  <a:srgbClr val="F2F2F2"/>
                </a:solidFill>
                <a:latin typeface="Times New Roman"/>
                <a:cs typeface="Times New Roman"/>
              </a:rPr>
              <a:t>ћ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е</a:t>
            </a:r>
            <a:r>
              <a:rPr dirty="0" sz="2000" spc="-10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140">
                <a:solidFill>
                  <a:srgbClr val="F2F2F2"/>
                </a:solidFill>
                <a:latin typeface="Times New Roman"/>
                <a:cs typeface="Times New Roman"/>
              </a:rPr>
              <a:t>о</a:t>
            </a:r>
            <a:r>
              <a:rPr dirty="0" sz="2000" spc="190">
                <a:solidFill>
                  <a:srgbClr val="F2F2F2"/>
                </a:solidFill>
                <a:latin typeface="Times New Roman"/>
                <a:cs typeface="Times New Roman"/>
              </a:rPr>
              <a:t>ф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 spc="135">
                <a:solidFill>
                  <a:srgbClr val="F2F2F2"/>
                </a:solidFill>
                <a:latin typeface="Times New Roman"/>
                <a:cs typeface="Times New Roman"/>
              </a:rPr>
              <a:t>ц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 spc="195">
                <a:solidFill>
                  <a:srgbClr val="F2F2F2"/>
                </a:solidFill>
                <a:latin typeface="Times New Roman"/>
                <a:cs typeface="Times New Roman"/>
              </a:rPr>
              <a:t>р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е</a:t>
            </a:r>
            <a:r>
              <a:rPr dirty="0" sz="2000" spc="-8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-25">
                <a:solidFill>
                  <a:srgbClr val="F2F2F2"/>
                </a:solidFill>
                <a:latin typeface="Times New Roman"/>
                <a:cs typeface="Times New Roman"/>
              </a:rPr>
              <a:t>В</a:t>
            </a:r>
            <a:r>
              <a:rPr dirty="0" sz="2000" spc="140">
                <a:solidFill>
                  <a:srgbClr val="F2F2F2"/>
                </a:solidFill>
                <a:latin typeface="Times New Roman"/>
                <a:cs typeface="Times New Roman"/>
              </a:rPr>
              <a:t>о</a:t>
            </a:r>
            <a:r>
              <a:rPr dirty="0" sz="2000" spc="35">
                <a:solidFill>
                  <a:srgbClr val="F2F2F2"/>
                </a:solidFill>
                <a:latin typeface="Times New Roman"/>
                <a:cs typeface="Times New Roman"/>
              </a:rPr>
              <a:t>ј</a:t>
            </a:r>
            <a:r>
              <a:rPr dirty="0" sz="2000" spc="20">
                <a:solidFill>
                  <a:srgbClr val="F2F2F2"/>
                </a:solidFill>
                <a:latin typeface="Times New Roman"/>
                <a:cs typeface="Times New Roman"/>
              </a:rPr>
              <a:t>с</a:t>
            </a:r>
            <a:r>
              <a:rPr dirty="0" sz="2000" spc="155">
                <a:solidFill>
                  <a:srgbClr val="F2F2F2"/>
                </a:solidFill>
                <a:latin typeface="Times New Roman"/>
                <a:cs typeface="Times New Roman"/>
              </a:rPr>
              <a:t>к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е</a:t>
            </a:r>
            <a:r>
              <a:rPr dirty="0" sz="2000" spc="-8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-180">
                <a:solidFill>
                  <a:srgbClr val="F2F2F2"/>
                </a:solidFill>
                <a:latin typeface="Times New Roman"/>
                <a:cs typeface="Times New Roman"/>
              </a:rPr>
              <a:t>С</a:t>
            </a:r>
            <a:r>
              <a:rPr dirty="0" sz="2000" spc="195">
                <a:solidFill>
                  <a:srgbClr val="F2F2F2"/>
                </a:solidFill>
                <a:latin typeface="Times New Roman"/>
                <a:cs typeface="Times New Roman"/>
              </a:rPr>
              <a:t>р</a:t>
            </a:r>
            <a:r>
              <a:rPr dirty="0" sz="2000" spc="114">
                <a:solidFill>
                  <a:srgbClr val="F2F2F2"/>
                </a:solidFill>
                <a:latin typeface="Times New Roman"/>
                <a:cs typeface="Times New Roman"/>
              </a:rPr>
              <a:t>б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 spc="15">
                <a:solidFill>
                  <a:srgbClr val="F2F2F2"/>
                </a:solidFill>
                <a:latin typeface="Times New Roman"/>
                <a:cs typeface="Times New Roman"/>
              </a:rPr>
              <a:t>ј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F2F2F2"/>
                </a:solidFill>
                <a:latin typeface="Times New Roman"/>
                <a:cs typeface="Times New Roman"/>
              </a:rPr>
              <a:t>;</a:t>
            </a:r>
            <a:endParaRPr sz="2000">
              <a:latin typeface="Times New Roman"/>
              <a:cs typeface="Times New Roman"/>
            </a:endParaRPr>
          </a:p>
          <a:p>
            <a:pPr algn="just" marL="181610" indent="-168910">
              <a:lnSpc>
                <a:spcPct val="100000"/>
              </a:lnSpc>
              <a:spcBef>
                <a:spcPts val="395"/>
              </a:spcBef>
              <a:buClr>
                <a:srgbClr val="FFFFFF"/>
              </a:buClr>
              <a:buFont typeface="Times New Roman"/>
              <a:buChar char="□"/>
              <a:tabLst>
                <a:tab pos="182245" algn="l"/>
              </a:tabLst>
            </a:pPr>
            <a:r>
              <a:rPr dirty="0" sz="2000" spc="-70">
                <a:solidFill>
                  <a:srgbClr val="F2F2F2"/>
                </a:solidFill>
                <a:latin typeface="Times New Roman"/>
                <a:cs typeface="Times New Roman"/>
              </a:rPr>
              <a:t>О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т</a:t>
            </a:r>
            <a:r>
              <a:rPr dirty="0" sz="2000" spc="195">
                <a:solidFill>
                  <a:srgbClr val="F2F2F2"/>
                </a:solidFill>
                <a:latin typeface="Times New Roman"/>
                <a:cs typeface="Times New Roman"/>
              </a:rPr>
              <a:t>к</a:t>
            </a:r>
            <a:r>
              <a:rPr dirty="0" sz="2000" spc="195">
                <a:solidFill>
                  <a:srgbClr val="F2F2F2"/>
                </a:solidFill>
                <a:latin typeface="Times New Roman"/>
                <a:cs typeface="Times New Roman"/>
              </a:rPr>
              <a:t>р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 spc="155">
                <a:solidFill>
                  <a:srgbClr val="F2F2F2"/>
                </a:solidFill>
                <a:latin typeface="Times New Roman"/>
                <a:cs typeface="Times New Roman"/>
              </a:rPr>
              <a:t>в</a:t>
            </a:r>
            <a:r>
              <a:rPr dirty="0" sz="2000" spc="18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 spc="210">
                <a:solidFill>
                  <a:srgbClr val="F2F2F2"/>
                </a:solidFill>
                <a:latin typeface="Times New Roman"/>
                <a:cs typeface="Times New Roman"/>
              </a:rPr>
              <a:t>њ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е</a:t>
            </a:r>
            <a:r>
              <a:rPr dirty="0" sz="2000" spc="-40">
                <a:solidFill>
                  <a:srgbClr val="F2F2F2"/>
                </a:solidFill>
                <a:latin typeface="Times New Roman"/>
                <a:cs typeface="Times New Roman"/>
              </a:rPr>
              <a:t>,</a:t>
            </a:r>
            <a:r>
              <a:rPr dirty="0" sz="2000" spc="-85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160">
                <a:solidFill>
                  <a:srgbClr val="F2F2F2"/>
                </a:solidFill>
                <a:latin typeface="Times New Roman"/>
                <a:cs typeface="Times New Roman"/>
              </a:rPr>
              <a:t>н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е</a:t>
            </a:r>
            <a:r>
              <a:rPr dirty="0" sz="2000" spc="95">
                <a:solidFill>
                  <a:srgbClr val="F2F2F2"/>
                </a:solidFill>
                <a:latin typeface="Times New Roman"/>
                <a:cs typeface="Times New Roman"/>
              </a:rPr>
              <a:t>г</a:t>
            </a:r>
            <a:r>
              <a:rPr dirty="0" sz="2000" spc="140">
                <a:solidFill>
                  <a:srgbClr val="F2F2F2"/>
                </a:solidFill>
                <a:latin typeface="Times New Roman"/>
                <a:cs typeface="Times New Roman"/>
              </a:rPr>
              <a:t>о</a:t>
            </a:r>
            <a:r>
              <a:rPr dirty="0" sz="2000" spc="175">
                <a:solidFill>
                  <a:srgbClr val="F2F2F2"/>
                </a:solidFill>
                <a:latin typeface="Times New Roman"/>
                <a:cs typeface="Times New Roman"/>
              </a:rPr>
              <a:t>в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 spc="229">
                <a:solidFill>
                  <a:srgbClr val="F2F2F2"/>
                </a:solidFill>
                <a:latin typeface="Times New Roman"/>
                <a:cs typeface="Times New Roman"/>
              </a:rPr>
              <a:t>њ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е</a:t>
            </a:r>
            <a:r>
              <a:rPr dirty="0" sz="2000" spc="-8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 spc="-6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195">
                <a:solidFill>
                  <a:srgbClr val="F2F2F2"/>
                </a:solidFill>
                <a:latin typeface="Times New Roman"/>
                <a:cs typeface="Times New Roman"/>
              </a:rPr>
              <a:t>р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з</a:t>
            </a:r>
            <a:r>
              <a:rPr dirty="0" sz="2000" spc="175">
                <a:solidFill>
                  <a:srgbClr val="F2F2F2"/>
                </a:solidFill>
                <a:latin typeface="Times New Roman"/>
                <a:cs typeface="Times New Roman"/>
              </a:rPr>
              <a:t>в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 spc="15">
                <a:solidFill>
                  <a:srgbClr val="F2F2F2"/>
                </a:solidFill>
                <a:latin typeface="Times New Roman"/>
                <a:cs typeface="Times New Roman"/>
              </a:rPr>
              <a:t>ј</a:t>
            </a:r>
            <a:r>
              <a:rPr dirty="0" sz="2000" spc="18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 spc="229">
                <a:solidFill>
                  <a:srgbClr val="F2F2F2"/>
                </a:solidFill>
                <a:latin typeface="Times New Roman"/>
                <a:cs typeface="Times New Roman"/>
              </a:rPr>
              <a:t>њ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е</a:t>
            </a:r>
            <a:r>
              <a:rPr dirty="0" sz="2000" spc="-6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т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 spc="229">
                <a:solidFill>
                  <a:srgbClr val="F2F2F2"/>
                </a:solidFill>
                <a:latin typeface="Times New Roman"/>
                <a:cs typeface="Times New Roman"/>
              </a:rPr>
              <a:t>л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е</a:t>
            </a:r>
            <a:r>
              <a:rPr dirty="0" sz="2000" spc="140">
                <a:solidFill>
                  <a:srgbClr val="F2F2F2"/>
                </a:solidFill>
                <a:latin typeface="Times New Roman"/>
                <a:cs typeface="Times New Roman"/>
              </a:rPr>
              <a:t>н</a:t>
            </a:r>
            <a:r>
              <a:rPr dirty="0" sz="2000" spc="18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т</a:t>
            </a:r>
            <a:r>
              <a:rPr dirty="0" sz="2000" spc="17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 spc="-7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dirty="0" sz="2000" spc="60">
                <a:solidFill>
                  <a:srgbClr val="F2F2F2"/>
                </a:solidFill>
                <a:latin typeface="Times New Roman"/>
                <a:cs typeface="Times New Roman"/>
              </a:rPr>
              <a:t>у</a:t>
            </a:r>
            <a:r>
              <a:rPr dirty="0" sz="2000" spc="185">
                <a:solidFill>
                  <a:srgbClr val="F2F2F2"/>
                </a:solidFill>
                <a:latin typeface="Times New Roman"/>
                <a:cs typeface="Times New Roman"/>
              </a:rPr>
              <a:t>ч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е</a:t>
            </a:r>
            <a:r>
              <a:rPr dirty="0" sz="2000" spc="160">
                <a:solidFill>
                  <a:srgbClr val="F2F2F2"/>
                </a:solidFill>
                <a:latin typeface="Times New Roman"/>
                <a:cs typeface="Times New Roman"/>
              </a:rPr>
              <a:t>н</a:t>
            </a:r>
            <a:r>
              <a:rPr dirty="0" sz="2000" spc="180">
                <a:solidFill>
                  <a:srgbClr val="F2F2F2"/>
                </a:solidFill>
                <a:latin typeface="Times New Roman"/>
                <a:cs typeface="Times New Roman"/>
              </a:rPr>
              <a:t>и</a:t>
            </a:r>
            <a:r>
              <a:rPr dirty="0" sz="2000" spc="195">
                <a:solidFill>
                  <a:srgbClr val="F2F2F2"/>
                </a:solidFill>
                <a:latin typeface="Times New Roman"/>
                <a:cs typeface="Times New Roman"/>
              </a:rPr>
              <a:t>к</a:t>
            </a:r>
            <a:r>
              <a:rPr dirty="0" sz="2000" spc="165">
                <a:solidFill>
                  <a:srgbClr val="F2F2F2"/>
                </a:solidFill>
                <a:latin typeface="Times New Roman"/>
                <a:cs typeface="Times New Roman"/>
              </a:rPr>
              <a:t>а</a:t>
            </a:r>
            <a:r>
              <a:rPr dirty="0" sz="2000" spc="-40">
                <a:solidFill>
                  <a:srgbClr val="F2F2F2"/>
                </a:solidFill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7200" y="5315711"/>
            <a:ext cx="9144000" cy="1714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538220">
              <a:lnSpc>
                <a:spcPct val="100000"/>
              </a:lnSpc>
            </a:pPr>
            <a:r>
              <a:rPr dirty="0" spc="-15"/>
              <a:t>Ш</a:t>
            </a:r>
            <a:r>
              <a:rPr dirty="0" spc="-60"/>
              <a:t>К</a:t>
            </a:r>
            <a:r>
              <a:rPr dirty="0" spc="-180"/>
              <a:t>О</a:t>
            </a:r>
            <a:r>
              <a:rPr dirty="0" spc="75"/>
              <a:t>Л</a:t>
            </a:r>
            <a:r>
              <a:rPr dirty="0" spc="-254"/>
              <a:t>С</a:t>
            </a:r>
            <a:r>
              <a:rPr dirty="0" spc="15"/>
              <a:t>К</a:t>
            </a:r>
            <a:r>
              <a:rPr dirty="0" spc="-175"/>
              <a:t>А</a:t>
            </a:r>
            <a:r>
              <a:rPr dirty="0" spc="-100"/>
              <a:t> </a:t>
            </a:r>
            <a:r>
              <a:rPr dirty="0" spc="80"/>
              <a:t>З</a:t>
            </a:r>
            <a:r>
              <a:rPr dirty="0" spc="-80"/>
              <a:t>Г</a:t>
            </a:r>
            <a:r>
              <a:rPr dirty="0" spc="-95"/>
              <a:t>Р</a:t>
            </a:r>
            <a:r>
              <a:rPr dirty="0" spc="-180"/>
              <a:t>А</a:t>
            </a:r>
            <a:r>
              <a:rPr dirty="0" spc="-20"/>
              <a:t>Д</a:t>
            </a:r>
            <a:r>
              <a:rPr dirty="0" spc="-175"/>
              <a:t>А</a:t>
            </a:r>
            <a:r>
              <a:rPr dirty="0" spc="-55"/>
              <a:t> </a:t>
            </a:r>
            <a:r>
              <a:rPr dirty="0" spc="-55"/>
              <a:t>В</a:t>
            </a:r>
            <a:r>
              <a:rPr dirty="0" spc="-110"/>
              <a:t>О</a:t>
            </a:r>
            <a:r>
              <a:rPr dirty="0" spc="-105"/>
              <a:t>Ј</a:t>
            </a:r>
            <a:r>
              <a:rPr dirty="0" spc="-50"/>
              <a:t>Н</a:t>
            </a:r>
            <a:r>
              <a:rPr dirty="0" spc="-90"/>
              <a:t>Е</a:t>
            </a:r>
            <a:r>
              <a:rPr dirty="0" spc="-45"/>
              <a:t> </a:t>
            </a:r>
            <a:r>
              <a:rPr dirty="0" spc="-100"/>
              <a:t>Г</a:t>
            </a:r>
            <a:r>
              <a:rPr dirty="0" spc="10"/>
              <a:t>И</a:t>
            </a:r>
            <a:r>
              <a:rPr dirty="0" spc="-105"/>
              <a:t>М</a:t>
            </a:r>
            <a:r>
              <a:rPr dirty="0" spc="-25"/>
              <a:t>Н</a:t>
            </a:r>
            <a:r>
              <a:rPr dirty="0" spc="-180"/>
              <a:t>А</a:t>
            </a:r>
            <a:r>
              <a:rPr dirty="0" spc="80"/>
              <a:t>З</a:t>
            </a:r>
            <a:r>
              <a:rPr dirty="0" spc="10"/>
              <a:t>И</a:t>
            </a:r>
            <a:r>
              <a:rPr dirty="0" spc="-125"/>
              <a:t>Ј</a:t>
            </a:r>
            <a:r>
              <a:rPr dirty="0" spc="-90"/>
              <a:t>Е</a:t>
            </a:r>
          </a:p>
        </p:txBody>
      </p:sp>
      <p:sp>
        <p:nvSpPr>
          <p:cNvPr id="3" name="object 3"/>
          <p:cNvSpPr/>
          <p:nvPr/>
        </p:nvSpPr>
        <p:spPr>
          <a:xfrm>
            <a:off x="5743955" y="2171700"/>
            <a:ext cx="3643883" cy="27157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22424" y="2030731"/>
            <a:ext cx="153543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1322070" algn="l"/>
              </a:tabLst>
            </a:pPr>
            <a:r>
              <a:rPr dirty="0" sz="1900" spc="-10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1900" spc="15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900" spc="1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900" spc="19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9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900" spc="18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9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 spc="9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900" spc="11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900" spc="16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900" spc="195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1900" spc="10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900" spc="16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900" spc="15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9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9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900" spc="16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59945" y="2030731"/>
            <a:ext cx="1831339" cy="266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175385" algn="l"/>
              </a:tabLst>
            </a:pPr>
            <a:r>
              <a:rPr dirty="0" sz="1900" spc="15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900" spc="10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900" spc="18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 spc="14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9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900" spc="-4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900" spc="12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9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900" spc="15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900" spc="16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53547" y="2030731"/>
            <a:ext cx="1207770" cy="266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900" spc="12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900" spc="11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900" spc="15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 spc="15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9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900" spc="16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93511" y="2320315"/>
            <a:ext cx="2145665" cy="266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48309" algn="l"/>
              </a:tabLst>
            </a:pPr>
            <a:r>
              <a:rPr dirty="0" sz="1900" spc="15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9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 spc="165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900" spc="-12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900" spc="12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900" spc="114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900" spc="175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900" spc="16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9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900" spc="16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900" spc="5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900" spc="13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900" spc="12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900" spc="12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73799" y="2320315"/>
            <a:ext cx="890269" cy="266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749300" algn="l"/>
              </a:tabLst>
            </a:pPr>
            <a:r>
              <a:rPr dirty="0" sz="1900" spc="100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1900" spc="9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900" spc="16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900" spc="-11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900" spc="-4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19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900" spc="4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2424" y="2609898"/>
            <a:ext cx="4841240" cy="1135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1900" spc="114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900" spc="18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900" spc="16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900" spc="18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900" spc="18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 spc="2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900" spc="15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900" spc="1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900" spc="12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900">
                <a:solidFill>
                  <a:srgbClr val="FFFFFF"/>
                </a:solidFill>
                <a:latin typeface="Times New Roman"/>
                <a:cs typeface="Times New Roman"/>
              </a:rPr>
              <a:t>       </a:t>
            </a:r>
            <a:r>
              <a:rPr dirty="0" sz="1900" spc="-204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114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900" spc="16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900" spc="20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900" spc="2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900" spc="16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900" spc="15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900" spc="12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900" spc="12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900">
                <a:solidFill>
                  <a:srgbClr val="FFFFFF"/>
                </a:solidFill>
                <a:latin typeface="Times New Roman"/>
                <a:cs typeface="Times New Roman"/>
              </a:rPr>
              <a:t>       </a:t>
            </a:r>
            <a:r>
              <a:rPr dirty="0" sz="1900" spc="-2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 spc="11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900" spc="100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900" spc="50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900" spc="16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900" spc="15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900" spc="14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900" spc="4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900" spc="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900" spc="15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900" spc="12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900" spc="16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900" spc="150">
                <a:solidFill>
                  <a:srgbClr val="FFFFFF"/>
                </a:solidFill>
                <a:latin typeface="Times New Roman"/>
                <a:cs typeface="Times New Roman"/>
              </a:rPr>
              <a:t>ђ</a:t>
            </a:r>
            <a:r>
              <a:rPr dirty="0" sz="1900" spc="4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9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-20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900" spc="16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900" spc="204">
                <a:solidFill>
                  <a:srgbClr val="FFFFFF"/>
                </a:solidFill>
                <a:latin typeface="Times New Roman"/>
                <a:cs typeface="Times New Roman"/>
              </a:rPr>
              <a:t>њ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 spc="16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9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9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-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-3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9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900" spc="14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900" spc="225">
                <a:solidFill>
                  <a:srgbClr val="FFFFFF"/>
                </a:solidFill>
                <a:latin typeface="Times New Roman"/>
                <a:cs typeface="Times New Roman"/>
              </a:rPr>
              <a:t>њ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 spc="-4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19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-6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15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900" spc="16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900" spc="18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 spc="16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9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 spc="195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1900" spc="204">
                <a:solidFill>
                  <a:srgbClr val="FFFFFF"/>
                </a:solidFill>
                <a:latin typeface="Times New Roman"/>
                <a:cs typeface="Times New Roman"/>
              </a:rPr>
              <a:t>њ</a:t>
            </a:r>
            <a:r>
              <a:rPr dirty="0" sz="1900" spc="16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900" spc="12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900" spc="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900" spc="175">
                <a:solidFill>
                  <a:srgbClr val="FFFFFF"/>
                </a:solidFill>
                <a:latin typeface="Times New Roman"/>
                <a:cs typeface="Times New Roman"/>
              </a:rPr>
              <a:t>зл</a:t>
            </a:r>
            <a:r>
              <a:rPr dirty="0" sz="19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900" spc="14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900" spc="180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1900" spc="15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900" spc="4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9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900" spc="18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900" spc="114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9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900" spc="18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9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900" spc="35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19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15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900" spc="19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 spc="16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 spc="18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9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 spc="-4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19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9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 spc="14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900" spc="18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9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900" spc="2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900" spc="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-4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900" spc="16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900" spc="14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900" spc="16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9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40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900" spc="15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900" spc="12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900" spc="13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9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900" spc="13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900" spc="12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900" spc="105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9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100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1900" spc="18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900" spc="12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900" spc="40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9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165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dirty="0" sz="1900" spc="-4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2424" y="3818437"/>
            <a:ext cx="852169" cy="84581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1900" spc="6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900" spc="10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900" spc="18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 spc="14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9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 spc="9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-18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900" spc="16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900" spc="100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900" spc="50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900" spc="14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900" spc="-4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19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11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900" spc="4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900" spc="195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1900" spc="18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9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63916" y="3818437"/>
            <a:ext cx="3902075" cy="84581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 indent="6985">
              <a:lnSpc>
                <a:spcPct val="100000"/>
              </a:lnSpc>
            </a:pPr>
            <a:r>
              <a:rPr dirty="0" sz="1900" spc="114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900" spc="10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900" spc="14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900" spc="175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1900" spc="16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90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1900" spc="-1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900" spc="15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90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1900" spc="-1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114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900" spc="16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900" spc="18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900" spc="4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900" spc="14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9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1900" spc="-16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-1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900" spc="16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 spc="175">
                <a:solidFill>
                  <a:srgbClr val="FFFFFF"/>
                </a:solidFill>
                <a:latin typeface="Times New Roman"/>
                <a:cs typeface="Times New Roman"/>
              </a:rPr>
              <a:t>љ</a:t>
            </a:r>
            <a:r>
              <a:rPr dirty="0" sz="1900" spc="16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900" spc="15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9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900" spc="15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900" spc="16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900" spc="9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18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9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 spc="16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9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1900" spc="1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2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900" spc="16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90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1900" spc="1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13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900" spc="12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900" spc="18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9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900" spc="14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9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900" spc="17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9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1900" spc="1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18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 spc="12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90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1900" spc="1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-4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900" spc="18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900" spc="13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9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 spc="9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12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900" spc="11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 spc="15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9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9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1900" spc="-1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18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900" spc="16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 spc="175">
                <a:solidFill>
                  <a:srgbClr val="FFFFFF"/>
                </a:solidFill>
                <a:latin typeface="Times New Roman"/>
                <a:cs typeface="Times New Roman"/>
              </a:rPr>
              <a:t>љ</a:t>
            </a:r>
            <a:r>
              <a:rPr dirty="0" sz="19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1900" spc="-1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-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 spc="19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900" spc="16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900" spc="15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9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9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 spc="15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900" spc="16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900" spc="18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9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1900" spc="-1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25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2424" y="4687070"/>
            <a:ext cx="1887220" cy="266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900" spc="-1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 spc="16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 spc="150">
                <a:solidFill>
                  <a:srgbClr val="FFFFFF"/>
                </a:solidFill>
                <a:latin typeface="Times New Roman"/>
                <a:cs typeface="Times New Roman"/>
              </a:rPr>
              <a:t>ђ</a:t>
            </a:r>
            <a:r>
              <a:rPr dirty="0" sz="1900" spc="12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900" spc="18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900" spc="150">
                <a:solidFill>
                  <a:srgbClr val="FFFFFF"/>
                </a:solidFill>
                <a:latin typeface="Times New Roman"/>
                <a:cs typeface="Times New Roman"/>
              </a:rPr>
              <a:t>ђ</a:t>
            </a:r>
            <a:r>
              <a:rPr dirty="0" sz="1900" spc="16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900" spc="13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9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900" spc="155">
                <a:solidFill>
                  <a:srgbClr val="FFFFFF"/>
                </a:solidFill>
                <a:latin typeface="Times New Roman"/>
                <a:cs typeface="Times New Roman"/>
              </a:rPr>
              <a:t>ћ</a:t>
            </a:r>
            <a:r>
              <a:rPr dirty="0" sz="1900" spc="17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900" spc="-4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72083" y="5100828"/>
            <a:ext cx="2769108" cy="20010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672840" y="5100828"/>
            <a:ext cx="2769108" cy="20010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673596" y="5100828"/>
            <a:ext cx="2767583" cy="20010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102096" y="886968"/>
            <a:ext cx="836675" cy="10713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61012" y="542134"/>
            <a:ext cx="5459095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15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2400" spc="-6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400" spc="-18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spc="7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400" spc="-254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400" spc="1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400" spc="-17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-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80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400" spc="-8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400" spc="-9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400" spc="-18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-2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400" spc="-17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-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5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400" spc="-11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spc="-10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400" spc="-5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-9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10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400" spc="1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-10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400" spc="-2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-18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80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400" spc="1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-12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400" spc="-9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9200" y="2041722"/>
            <a:ext cx="276098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764664" algn="l"/>
              </a:tabLst>
            </a:pPr>
            <a:r>
              <a:rPr dirty="0" sz="2400" spc="10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2400" spc="17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400" spc="15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spc="25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400" spc="5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400" spc="24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400" spc="21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400" spc="14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400" spc="229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23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400" spc="21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36920" y="2041722"/>
            <a:ext cx="839469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3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400" spc="13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spc="4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74404" y="2041722"/>
            <a:ext cx="151892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155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17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400" spc="229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20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91591" y="2041722"/>
            <a:ext cx="2385060" cy="696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tabLst>
                <a:tab pos="2108835" algn="l"/>
              </a:tabLst>
            </a:pPr>
            <a:r>
              <a:rPr dirty="0" sz="2400" spc="18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spc="12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400" spc="229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400" spc="22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15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400" spc="240">
                <a:solidFill>
                  <a:srgbClr val="FFFFFF"/>
                </a:solidFill>
                <a:latin typeface="Times New Roman"/>
                <a:cs typeface="Times New Roman"/>
              </a:rPr>
              <a:t>љ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21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400" spc="20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endParaRPr sz="240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</a:pPr>
            <a:r>
              <a:rPr dirty="0" sz="2400" spc="3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9200" y="2407541"/>
            <a:ext cx="390144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099945" algn="l"/>
              </a:tabLst>
            </a:pPr>
            <a:r>
              <a:rPr dirty="0" sz="2400" spc="5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400" spc="229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17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4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16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400" spc="24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400" spc="22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114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22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18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15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400" spc="21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51901" y="2407541"/>
            <a:ext cx="392811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99745" algn="l"/>
                <a:tab pos="2612390" algn="l"/>
                <a:tab pos="3069590" algn="l"/>
              </a:tabLst>
            </a:pP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400" spc="4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400" spc="220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15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15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400" spc="21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400" spc="7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400" spc="13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spc="4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400" spc="229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16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9200" y="2773210"/>
            <a:ext cx="8700770" cy="1428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2400" spc="229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25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400" spc="8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400" spc="20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2400" spc="2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22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3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400" spc="18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400" spc="22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-5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2400" spc="2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5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400" spc="17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400" spc="22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2400" spc="22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15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spc="16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2400" spc="254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7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25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400" spc="13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spc="16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2400" spc="2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400" spc="21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2400" spc="2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15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spc="229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400" spc="65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400" spc="22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400" spc="18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spc="17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275">
                <a:solidFill>
                  <a:srgbClr val="FFFFFF"/>
                </a:solidFill>
                <a:latin typeface="Times New Roman"/>
                <a:cs typeface="Times New Roman"/>
              </a:rPr>
              <a:t>њ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1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145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400" spc="204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400" spc="229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4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4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17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400" spc="21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2400" spc="5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400" spc="22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3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400" spc="18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400" spc="22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26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400" spc="21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24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15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2400" spc="26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15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7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25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400" spc="15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spc="16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5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400" spc="21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17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250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spc="204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185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dirty="0" sz="2400" spc="225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r>
              <a:rPr dirty="0" sz="2400" spc="10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3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400" spc="22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21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210">
                <a:solidFill>
                  <a:srgbClr val="FFFFFF"/>
                </a:solidFill>
                <a:latin typeface="Times New Roman"/>
                <a:cs typeface="Times New Roman"/>
              </a:rPr>
              <a:t>ћ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60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17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5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400" spc="18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-5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7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17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400" spc="15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spc="4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400" spc="15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spc="50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3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204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400" spc="22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22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229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400" spc="8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400" spc="7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145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400" spc="254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229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21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400" spc="135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24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-5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400" spc="18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165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204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400" spc="18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-5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24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145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400" spc="204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400" spc="18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spc="3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400" spc="27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-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-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5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400" spc="25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13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spc="-5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02096" y="886968"/>
            <a:ext cx="836675" cy="10713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722364" y="4529328"/>
            <a:ext cx="2878835" cy="21610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7200" y="4529328"/>
            <a:ext cx="3238500" cy="21610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886200" y="4529328"/>
            <a:ext cx="2639567" cy="21442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33763" y="542134"/>
            <a:ext cx="4389755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1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-2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5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400" spc="-8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14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400" spc="-2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-37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5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400" spc="-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5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400" spc="-11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spc="-12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400" spc="-2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-9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10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400" spc="1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-10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400" spc="-2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-18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80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400" spc="1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-12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400" spc="-9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9200" y="2041722"/>
            <a:ext cx="8700135" cy="10617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2400" spc="1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13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229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18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2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5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400" spc="15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spc="4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2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14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15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4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2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22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15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275">
                <a:solidFill>
                  <a:srgbClr val="FFFFFF"/>
                </a:solidFill>
                <a:latin typeface="Times New Roman"/>
                <a:cs typeface="Times New Roman"/>
              </a:rPr>
              <a:t>њ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2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4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2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400" spc="21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2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3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400" spc="18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400" spc="22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15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275">
                <a:solidFill>
                  <a:srgbClr val="FFFFFF"/>
                </a:solidFill>
                <a:latin typeface="Times New Roman"/>
                <a:cs typeface="Times New Roman"/>
              </a:rPr>
              <a:t>њ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2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114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2400" spc="15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spc="229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400" spc="22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24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1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7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2400" spc="22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16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229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24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400" spc="21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1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24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400" spc="22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15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1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1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229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4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22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25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400" spc="229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20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400" spc="7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1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22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3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400" spc="18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400" spc="22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1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229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1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229">
                <a:solidFill>
                  <a:srgbClr val="FFFFFF"/>
                </a:solidFill>
                <a:latin typeface="Times New Roman"/>
                <a:cs typeface="Times New Roman"/>
              </a:rPr>
              <a:t>ф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220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2400" spc="17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1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24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400" spc="-12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400" spc="25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400" spc="18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400" spc="8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400" spc="204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-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6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4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21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13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spc="145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400" spc="-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21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25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400" spc="21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-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400" spc="22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16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22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5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400" spc="18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60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2400" spc="-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26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400" spc="18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17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15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spc="5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400" spc="18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-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8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2400" spc="20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400" spc="19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400" spc="21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24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400" spc="22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400" spc="-5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02096" y="886968"/>
            <a:ext cx="836675" cy="10713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2083" y="3529584"/>
            <a:ext cx="2971800" cy="36438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821698" y="3533018"/>
            <a:ext cx="5485130" cy="584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1325880" algn="l"/>
                <a:tab pos="1710055" algn="l"/>
                <a:tab pos="2707640" algn="l"/>
                <a:tab pos="3129915" algn="l"/>
                <a:tab pos="4117340" algn="l"/>
                <a:tab pos="5112385" algn="l"/>
              </a:tabLst>
            </a:pPr>
            <a:r>
              <a:rPr dirty="0" sz="2000" spc="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16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 spc="12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 spc="19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000" spc="16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000" spc="2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000" spc="16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21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000" spc="19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 spc="2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000" spc="-320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20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000" spc="12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0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000" spc="19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22</a:t>
            </a:r>
            <a:r>
              <a:rPr dirty="0" sz="2000" spc="-4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20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2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19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000" spc="17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000" spc="-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-2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000" spc="16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000" spc="1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0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 spc="17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-10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000" spc="-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000" spc="-5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000" spc="-4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029455" y="4223003"/>
            <a:ext cx="5286755" cy="28788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611370">
              <a:lnSpc>
                <a:spcPct val="100000"/>
              </a:lnSpc>
            </a:pPr>
            <a:r>
              <a:rPr dirty="0" spc="10"/>
              <a:t>И</a:t>
            </a:r>
            <a:r>
              <a:rPr dirty="0" spc="-25"/>
              <a:t>Н</a:t>
            </a:r>
            <a:r>
              <a:rPr dirty="0" spc="55"/>
              <a:t>Т</a:t>
            </a:r>
            <a:r>
              <a:rPr dirty="0" spc="-85"/>
              <a:t>Е</a:t>
            </a:r>
            <a:r>
              <a:rPr dirty="0" spc="145"/>
              <a:t>Р</a:t>
            </a:r>
            <a:r>
              <a:rPr dirty="0" spc="-25"/>
              <a:t>Н</a:t>
            </a:r>
            <a:r>
              <a:rPr dirty="0" spc="-370"/>
              <a:t>А</a:t>
            </a:r>
            <a:r>
              <a:rPr dirty="0" spc="55"/>
              <a:t>Т</a:t>
            </a:r>
            <a:r>
              <a:rPr dirty="0" spc="-70"/>
              <a:t> </a:t>
            </a:r>
            <a:r>
              <a:rPr dirty="0" spc="-55"/>
              <a:t>В</a:t>
            </a:r>
            <a:r>
              <a:rPr dirty="0" spc="-110"/>
              <a:t>О</a:t>
            </a:r>
            <a:r>
              <a:rPr dirty="0" spc="-125"/>
              <a:t>Ј</a:t>
            </a:r>
            <a:r>
              <a:rPr dirty="0" spc="-25"/>
              <a:t>Н</a:t>
            </a:r>
            <a:r>
              <a:rPr dirty="0" spc="-90"/>
              <a:t>Е</a:t>
            </a:r>
            <a:r>
              <a:rPr dirty="0" spc="-45"/>
              <a:t> </a:t>
            </a:r>
            <a:r>
              <a:rPr dirty="0" spc="-100"/>
              <a:t>Г</a:t>
            </a:r>
            <a:r>
              <a:rPr dirty="0" spc="10"/>
              <a:t>И</a:t>
            </a:r>
            <a:r>
              <a:rPr dirty="0" spc="-105"/>
              <a:t>М</a:t>
            </a:r>
            <a:r>
              <a:rPr dirty="0" spc="-25"/>
              <a:t>Н</a:t>
            </a:r>
            <a:r>
              <a:rPr dirty="0" spc="-180"/>
              <a:t>А</a:t>
            </a:r>
            <a:r>
              <a:rPr dirty="0" spc="80"/>
              <a:t>З</a:t>
            </a:r>
            <a:r>
              <a:rPr dirty="0" spc="10"/>
              <a:t>И</a:t>
            </a:r>
            <a:r>
              <a:rPr dirty="0" spc="-125"/>
              <a:t>Ј</a:t>
            </a:r>
            <a:r>
              <a:rPr dirty="0" spc="-90"/>
              <a:t>Е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79181" y="2034299"/>
            <a:ext cx="8701405" cy="2853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2100" spc="-22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100" spc="19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 spc="195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1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40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204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100" spc="17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125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1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145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12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1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 spc="18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100" spc="12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1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 spc="20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100" spc="17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1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-5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5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100" spc="14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1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2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1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170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5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1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25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100" spc="125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1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4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4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1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100" spc="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20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1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15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20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1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25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1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 spc="20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3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18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1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20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dirty="0" sz="2100" spc="180">
                <a:solidFill>
                  <a:srgbClr val="FFFFFF"/>
                </a:solidFill>
                <a:latin typeface="Times New Roman"/>
                <a:cs typeface="Times New Roman"/>
              </a:rPr>
              <a:t>01</a:t>
            </a:r>
            <a:r>
              <a:rPr dirty="0" sz="2100" spc="200">
                <a:solidFill>
                  <a:srgbClr val="FFFFFF"/>
                </a:solidFill>
                <a:latin typeface="Times New Roman"/>
                <a:cs typeface="Times New Roman"/>
              </a:rPr>
              <a:t>8</a:t>
            </a:r>
            <a:r>
              <a:rPr dirty="0" sz="2100" spc="5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dirty="0" sz="2100" spc="180">
                <a:solidFill>
                  <a:srgbClr val="FFFFFF"/>
                </a:solidFill>
                <a:latin typeface="Times New Roman"/>
                <a:cs typeface="Times New Roman"/>
              </a:rPr>
              <a:t>20</a:t>
            </a:r>
            <a:r>
              <a:rPr dirty="0" sz="2100" spc="200">
                <a:solidFill>
                  <a:srgbClr val="FFFFFF"/>
                </a:solidFill>
                <a:latin typeface="Times New Roman"/>
                <a:cs typeface="Times New Roman"/>
              </a:rPr>
              <a:t>20</a:t>
            </a:r>
            <a:r>
              <a:rPr dirty="0" sz="2100" spc="-45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95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100" spc="3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18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1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 spc="-45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-45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20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1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 spc="18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9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05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100" spc="20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4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1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20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40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1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9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70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1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10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4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1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 spc="220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100" spc="17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4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-2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2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00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2100" spc="15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20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100" spc="17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17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100" spc="17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21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100" spc="2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7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100" spc="155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2100" spc="19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 spc="14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145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1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2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4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1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100" spc="2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1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2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20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1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4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100" spc="125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22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100" spc="17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95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1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155">
                <a:solidFill>
                  <a:srgbClr val="FFFFFF"/>
                </a:solidFill>
                <a:latin typeface="Times New Roman"/>
                <a:cs typeface="Times New Roman"/>
              </a:rPr>
              <a:t>њ</a:t>
            </a:r>
            <a:r>
              <a:rPr dirty="0" sz="21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-254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2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75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1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dirty="0" sz="21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2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4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1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10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20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120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2100" spc="22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12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1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100" spc="-45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204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100" spc="22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1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100" spc="114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100" spc="175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21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204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1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4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1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8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2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4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1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22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100" spc="-45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100" spc="3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18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1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 spc="20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1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4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100" spc="20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1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 spc="210">
                <a:solidFill>
                  <a:srgbClr val="FFFFFF"/>
                </a:solidFill>
                <a:latin typeface="Times New Roman"/>
                <a:cs typeface="Times New Roman"/>
              </a:rPr>
              <a:t>љ</a:t>
            </a:r>
            <a:r>
              <a:rPr dirty="0" sz="21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100" spc="17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-45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21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4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100" spc="125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18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1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100" spc="4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100" spc="18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229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dirty="0" sz="21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 spc="14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1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19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2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4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1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2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4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100" spc="17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24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100" spc="17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1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2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70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1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2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14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1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22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229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80">
                <a:solidFill>
                  <a:srgbClr val="FFFFFF"/>
                </a:solidFill>
                <a:latin typeface="Times New Roman"/>
                <a:cs typeface="Times New Roman"/>
              </a:rPr>
              <a:t>ф</a:t>
            </a:r>
            <a:r>
              <a:rPr dirty="0" sz="2100" spc="-9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100" spc="18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100" spc="100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2100" spc="17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22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100" spc="-45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2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3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18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100" spc="100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2100" spc="15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40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100" spc="204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100" spc="-13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100" spc="-45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204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195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21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20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100" spc="18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100" spc="-13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100" spc="-45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21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2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15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100" spc="14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1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4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204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100" spc="-13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100" spc="-45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2100" spc="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00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20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22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100" spc="11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175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1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 spc="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7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1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 spc="195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2100" spc="18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14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1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 spc="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4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1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25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100" spc="20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1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12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1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 spc="200">
                <a:solidFill>
                  <a:srgbClr val="FFFFFF"/>
                </a:solidFill>
                <a:latin typeface="Times New Roman"/>
                <a:cs typeface="Times New Roman"/>
              </a:rPr>
              <a:t>ћ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14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100" spc="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25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100" spc="20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4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100" spc="12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20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40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1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1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-45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dirty="0" sz="2100" spc="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-65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20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1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 spc="18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100" spc="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2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95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1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-45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2100" spc="204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7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100" spc="155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2100" spc="19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 spc="14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145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1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2100" spc="2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4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1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2100" spc="2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1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2100" spc="2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20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100" spc="17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4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100" spc="125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22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1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75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100" spc="17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200">
                <a:solidFill>
                  <a:srgbClr val="FFFFFF"/>
                </a:solidFill>
                <a:latin typeface="Times New Roman"/>
                <a:cs typeface="Times New Roman"/>
              </a:rPr>
              <a:t>њ</a:t>
            </a:r>
            <a:r>
              <a:rPr dirty="0" sz="21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2100" spc="2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2100" spc="2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4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100" spc="125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18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1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100" spc="2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100" spc="204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2100" spc="229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2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1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 spc="20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1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2100" spc="2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1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10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100" spc="15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20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1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14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1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4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1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100" spc="20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100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1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1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70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1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5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1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100" spc="14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21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 spc="-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100" spc="-45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21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195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21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20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100" spc="204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100" spc="6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1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7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1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 spc="22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204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80">
                <a:solidFill>
                  <a:srgbClr val="FFFFFF"/>
                </a:solidFill>
                <a:latin typeface="Times New Roman"/>
                <a:cs typeface="Times New Roman"/>
              </a:rPr>
              <a:t>ф</a:t>
            </a:r>
            <a:r>
              <a:rPr dirty="0" sz="2100" spc="-9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2100" spc="18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100" spc="120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2100" spc="17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22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1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204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1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6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-6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7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6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100" spc="22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1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100" spc="4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100" spc="18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1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-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4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2100" spc="17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170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2100" spc="1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-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25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22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95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100" spc="13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100" spc="165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2100" spc="-6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25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1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 spc="195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21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18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40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2100" spc="4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2100" spc="204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100" spc="1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100" spc="50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2100" spc="-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125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100" spc="20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1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 spc="125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2100" spc="20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2100" spc="17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2100" spc="204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2100" spc="19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2100" spc="-45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530340" y="886968"/>
            <a:ext cx="836675" cy="10713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57200" y="5372100"/>
            <a:ext cx="2699003" cy="18013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903719" y="5372100"/>
            <a:ext cx="2697480" cy="18013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244596" y="5372100"/>
            <a:ext cx="3599687" cy="18013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611370">
              <a:lnSpc>
                <a:spcPct val="100000"/>
              </a:lnSpc>
            </a:pPr>
            <a:r>
              <a:rPr dirty="0" spc="10"/>
              <a:t>И</a:t>
            </a:r>
            <a:r>
              <a:rPr dirty="0" spc="-25"/>
              <a:t>Н</a:t>
            </a:r>
            <a:r>
              <a:rPr dirty="0" spc="55"/>
              <a:t>Т</a:t>
            </a:r>
            <a:r>
              <a:rPr dirty="0" spc="-85"/>
              <a:t>Е</a:t>
            </a:r>
            <a:r>
              <a:rPr dirty="0" spc="145"/>
              <a:t>Р</a:t>
            </a:r>
            <a:r>
              <a:rPr dirty="0" spc="-25"/>
              <a:t>Н</a:t>
            </a:r>
            <a:r>
              <a:rPr dirty="0" spc="-370"/>
              <a:t>А</a:t>
            </a:r>
            <a:r>
              <a:rPr dirty="0" spc="55"/>
              <a:t>Т</a:t>
            </a:r>
            <a:r>
              <a:rPr dirty="0" spc="-70"/>
              <a:t> </a:t>
            </a:r>
            <a:r>
              <a:rPr dirty="0" spc="-55"/>
              <a:t>В</a:t>
            </a:r>
            <a:r>
              <a:rPr dirty="0" spc="-110"/>
              <a:t>О</a:t>
            </a:r>
            <a:r>
              <a:rPr dirty="0" spc="-125"/>
              <a:t>Ј</a:t>
            </a:r>
            <a:r>
              <a:rPr dirty="0" spc="-25"/>
              <a:t>Н</a:t>
            </a:r>
            <a:r>
              <a:rPr dirty="0" spc="-90"/>
              <a:t>Е</a:t>
            </a:r>
            <a:r>
              <a:rPr dirty="0" spc="-45"/>
              <a:t> </a:t>
            </a:r>
            <a:r>
              <a:rPr dirty="0" spc="-100"/>
              <a:t>Г</a:t>
            </a:r>
            <a:r>
              <a:rPr dirty="0" spc="10"/>
              <a:t>И</a:t>
            </a:r>
            <a:r>
              <a:rPr dirty="0" spc="-105"/>
              <a:t>М</a:t>
            </a:r>
            <a:r>
              <a:rPr dirty="0" spc="-25"/>
              <a:t>Н</a:t>
            </a:r>
            <a:r>
              <a:rPr dirty="0" spc="-180"/>
              <a:t>А</a:t>
            </a:r>
            <a:r>
              <a:rPr dirty="0" spc="80"/>
              <a:t>З</a:t>
            </a:r>
            <a:r>
              <a:rPr dirty="0" spc="10"/>
              <a:t>И</a:t>
            </a:r>
            <a:r>
              <a:rPr dirty="0" spc="-125"/>
              <a:t>Ј</a:t>
            </a:r>
            <a:r>
              <a:rPr dirty="0" spc="-90"/>
              <a:t>Е</a:t>
            </a:r>
          </a:p>
        </p:txBody>
      </p:sp>
      <p:sp>
        <p:nvSpPr>
          <p:cNvPr id="3" name="object 3"/>
          <p:cNvSpPr/>
          <p:nvPr/>
        </p:nvSpPr>
        <p:spPr>
          <a:xfrm>
            <a:off x="6601967" y="886968"/>
            <a:ext cx="836675" cy="10713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00456" y="2101595"/>
            <a:ext cx="3034283" cy="20238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805427" y="2101595"/>
            <a:ext cx="2653283" cy="19994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682740" y="2101595"/>
            <a:ext cx="2776727" cy="19994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637788" y="4244340"/>
            <a:ext cx="5853683" cy="19994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00456" y="4244340"/>
            <a:ext cx="3000755" cy="20010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6187" rIns="0" bIns="0" rtlCol="0" vert="horz">
            <a:spAutoFit/>
          </a:bodyPr>
          <a:lstStyle/>
          <a:p>
            <a:pPr marL="4573270">
              <a:lnSpc>
                <a:spcPct val="100000"/>
              </a:lnSpc>
            </a:pPr>
            <a:r>
              <a:rPr dirty="0" spc="-25"/>
              <a:t>Н</a:t>
            </a:r>
            <a:r>
              <a:rPr dirty="0" spc="-229"/>
              <a:t>А</a:t>
            </a:r>
            <a:r>
              <a:rPr dirty="0" spc="-229"/>
              <a:t>С</a:t>
            </a:r>
            <a:r>
              <a:rPr dirty="0" spc="-210"/>
              <a:t>Т</a:t>
            </a:r>
            <a:r>
              <a:rPr dirty="0" spc="-180"/>
              <a:t>А</a:t>
            </a:r>
            <a:r>
              <a:rPr dirty="0" spc="-55"/>
              <a:t>В</a:t>
            </a:r>
            <a:r>
              <a:rPr dirty="0" spc="-25"/>
              <a:t>Н</a:t>
            </a:r>
            <a:r>
              <a:rPr dirty="0" spc="15"/>
              <a:t>И</a:t>
            </a:r>
            <a:r>
              <a:rPr dirty="0" spc="-75"/>
              <a:t> </a:t>
            </a:r>
            <a:r>
              <a:rPr dirty="0" spc="-75"/>
              <a:t>П</a:t>
            </a:r>
            <a:r>
              <a:rPr dirty="0" spc="75"/>
              <a:t>Л</a:t>
            </a:r>
            <a:r>
              <a:rPr dirty="0" spc="-180"/>
              <a:t>А</a:t>
            </a:r>
            <a:r>
              <a:rPr dirty="0" spc="-20"/>
              <a:t>Н</a:t>
            </a:r>
            <a:r>
              <a:rPr dirty="0" spc="-55"/>
              <a:t> </a:t>
            </a:r>
            <a:r>
              <a:rPr dirty="0" spc="15"/>
              <a:t>И</a:t>
            </a:r>
            <a:r>
              <a:rPr dirty="0" spc="-75"/>
              <a:t> </a:t>
            </a:r>
            <a:r>
              <a:rPr dirty="0" spc="-50"/>
              <a:t>П</a:t>
            </a:r>
            <a:r>
              <a:rPr dirty="0" spc="120"/>
              <a:t>Р</a:t>
            </a:r>
            <a:r>
              <a:rPr dirty="0" spc="-85"/>
              <a:t>О</a:t>
            </a:r>
            <a:r>
              <a:rPr dirty="0" spc="-80"/>
              <a:t>Г</a:t>
            </a:r>
            <a:r>
              <a:rPr dirty="0" spc="-95"/>
              <a:t>Р</a:t>
            </a:r>
            <a:r>
              <a:rPr dirty="0" spc="-180"/>
              <a:t>А</a:t>
            </a:r>
            <a:r>
              <a:rPr dirty="0" spc="-110"/>
              <a:t>М</a:t>
            </a:r>
          </a:p>
        </p:txBody>
      </p:sp>
      <p:sp>
        <p:nvSpPr>
          <p:cNvPr id="3" name="object 3"/>
          <p:cNvSpPr/>
          <p:nvPr/>
        </p:nvSpPr>
        <p:spPr>
          <a:xfrm>
            <a:off x="6387084" y="958595"/>
            <a:ext cx="836675" cy="10713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79237" y="2028401"/>
            <a:ext cx="8700770" cy="1676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1800" spc="-2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05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4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05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05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2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2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1800" spc="10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05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45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204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204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sz="1800" spc="-2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2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2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9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7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9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204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9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9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05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2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1800" spc="10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0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5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05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20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9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17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85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2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9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9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70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1800" spc="10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45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0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ф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-8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9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2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-114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05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9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85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85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нн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  <a:p>
            <a:pPr algn="just" marL="12700">
              <a:lnSpc>
                <a:spcPct val="100000"/>
              </a:lnSpc>
              <a:spcBef>
                <a:spcPts val="395"/>
              </a:spcBef>
            </a:pPr>
            <a:r>
              <a:rPr dirty="0" sz="1800" spc="-65" u="heavy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10" u="heavy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85" u="heavy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1800" spc="100" u="heavy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50" u="heavy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14" u="heavy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85" u="heavy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1800" spc="175" u="heavy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5" u="heavy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95" u="heavy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45" u="heavy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4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10" u="heavy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75" u="heavy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50" u="heavy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14" u="heavy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150" u="heavy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75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14" u="heavy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35" u="heavy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4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25" u="heavy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50" u="heavy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-4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45" u="heavy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50" u="heavy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65" u="heavy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25" u="heavy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45" u="heavy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u="heavy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50" u="heavy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-4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50" u="heavy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-75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25" u="heavy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95" u="heavy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35" u="heavy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14" u="heavy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40" u="heavy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-25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05" u="heavy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175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14" u="heavy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140" u="heavy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45" u="heavy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5" u="heavy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35" u="heavy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60" u="heavy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40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25" u="heavy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60" u="heavy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2544" y="3812994"/>
            <a:ext cx="3249295" cy="24504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72720" indent="-160020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73355" algn="l"/>
              </a:tabLst>
            </a:pPr>
            <a:r>
              <a:rPr dirty="0" sz="1800" spc="-19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1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8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-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204">
                <a:solidFill>
                  <a:srgbClr val="FFFFFF"/>
                </a:solidFill>
                <a:latin typeface="Times New Roman"/>
                <a:cs typeface="Times New Roman"/>
              </a:rPr>
              <a:t>њ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30">
                <a:solidFill>
                  <a:srgbClr val="FFFFFF"/>
                </a:solidFill>
                <a:latin typeface="Times New Roman"/>
                <a:cs typeface="Times New Roman"/>
              </a:rPr>
              <a:t>ж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endParaRPr sz="1800">
              <a:latin typeface="Times New Roman"/>
              <a:cs typeface="Times New Roman"/>
            </a:endParaRPr>
          </a:p>
          <a:p>
            <a:pPr marL="166370" indent="-153670"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-35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8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endParaRPr sz="1800">
              <a:latin typeface="Times New Roman"/>
              <a:cs typeface="Times New Roman"/>
            </a:endParaRPr>
          </a:p>
          <a:p>
            <a:pPr marL="166370" indent="-153670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-15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1800" spc="13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2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8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endParaRPr sz="1800">
              <a:latin typeface="Times New Roman"/>
              <a:cs typeface="Times New Roman"/>
            </a:endParaRPr>
          </a:p>
          <a:p>
            <a:pPr marL="166370" indent="-153670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5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8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endParaRPr sz="1800">
              <a:latin typeface="Times New Roman"/>
              <a:cs typeface="Times New Roman"/>
            </a:endParaRPr>
          </a:p>
          <a:p>
            <a:pPr marL="166370" indent="-153670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-19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7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05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endParaRPr sz="1800">
              <a:latin typeface="Times New Roman"/>
              <a:cs typeface="Times New Roman"/>
            </a:endParaRPr>
          </a:p>
          <a:p>
            <a:pPr marL="166370" indent="-153670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-35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1800" spc="9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05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endParaRPr sz="1800">
              <a:latin typeface="Times New Roman"/>
              <a:cs typeface="Times New Roman"/>
            </a:endParaRPr>
          </a:p>
          <a:p>
            <a:pPr marL="166370" indent="-153670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Ф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7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ф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endParaRPr sz="1800">
              <a:latin typeface="Times New Roman"/>
              <a:cs typeface="Times New Roman"/>
            </a:endParaRPr>
          </a:p>
          <a:p>
            <a:pPr marL="166370" indent="-153670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0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endParaRPr sz="1800">
              <a:latin typeface="Times New Roman"/>
              <a:cs typeface="Times New Roman"/>
            </a:endParaRPr>
          </a:p>
          <a:p>
            <a:pPr marL="166370" indent="-153670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-22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05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ф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79875" y="3814557"/>
            <a:ext cx="3344545" cy="2174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18440" indent="-205740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219075" algn="l"/>
              </a:tabLst>
            </a:pP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7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05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endParaRPr sz="1800">
              <a:latin typeface="Times New Roman"/>
              <a:cs typeface="Times New Roman"/>
            </a:endParaRPr>
          </a:p>
          <a:p>
            <a:pPr marL="166370" indent="-153670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-7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0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endParaRPr sz="1800">
              <a:latin typeface="Times New Roman"/>
              <a:cs typeface="Times New Roman"/>
            </a:endParaRPr>
          </a:p>
          <a:p>
            <a:pPr marL="166370" indent="-153670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Ф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endParaRPr sz="1800">
              <a:latin typeface="Times New Roman"/>
              <a:cs typeface="Times New Roman"/>
            </a:endParaRPr>
          </a:p>
          <a:p>
            <a:pPr marL="166370" indent="-153670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-229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1800" spc="15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35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endParaRPr sz="1800">
              <a:latin typeface="Times New Roman"/>
              <a:cs typeface="Times New Roman"/>
            </a:endParaRPr>
          </a:p>
          <a:p>
            <a:pPr marL="166370" indent="-153670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5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9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4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-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нф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9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endParaRPr sz="1800">
              <a:latin typeface="Times New Roman"/>
              <a:cs typeface="Times New Roman"/>
            </a:endParaRPr>
          </a:p>
          <a:p>
            <a:pPr marL="166370" indent="-153670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-75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1800" spc="19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9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-8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7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6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endParaRPr sz="1800">
              <a:latin typeface="Times New Roman"/>
              <a:cs typeface="Times New Roman"/>
            </a:endParaRPr>
          </a:p>
          <a:p>
            <a:pPr marL="166370" indent="-153670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5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2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14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1800" spc="12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9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-8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7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6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endParaRPr sz="1800">
              <a:latin typeface="Times New Roman"/>
              <a:cs typeface="Times New Roman"/>
            </a:endParaRPr>
          </a:p>
          <a:p>
            <a:pPr marL="166370" indent="-153670">
              <a:lnSpc>
                <a:spcPct val="100000"/>
              </a:lnSpc>
              <a:buClr>
                <a:srgbClr val="FFFFFF"/>
              </a:buClr>
              <a:buFont typeface="Times New Roman"/>
              <a:buChar char="□"/>
              <a:tabLst>
                <a:tab pos="167005" algn="l"/>
              </a:tabLst>
            </a:pP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Ф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4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1800" spc="165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15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6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1800" spc="-8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8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14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17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6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danko.rondovic</dc:creator>
  <dc:title>Microsoft PowerPoint - Prezentacija Vojne gimnazije 1 [Compatibility Mode]</dc:title>
  <dcterms:created xsi:type="dcterms:W3CDTF">2024-01-22T16:00:08Z</dcterms:created>
  <dcterms:modified xsi:type="dcterms:W3CDTF">2024-01-22T16:00:08Z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2024-01-05T00:00:00Z</vt:filetime>
  </property>
  <property fmtid="{D5CDD505-2E9C-101B-9397-08002B2CF9AE}" pid="3" name="LastSaved">
    <vt:filetime>2024-01-22T00:00:00Z</vt:filetime>
  </property>
</Properties>
</file>